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28.xml" ContentType="application/vnd.openxmlformats-officedocument.presentationml.slide+xml"/>
  <Override PartName="/ppt/slides/slide47.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4.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notesSlides/notesSlide32.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28.xml" ContentType="application/vnd.openxmlformats-officedocument.presentationml.notesSlide+xml"/>
  <Override PartName="/ppt/slideMasters/slideMaster3.xml" ContentType="application/vnd.openxmlformats-officedocument.presentationml.slideMaster+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38.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7.xml" ContentType="application/vnd.openxmlformats-officedocument.presentationml.notesSlide+xml"/>
  <Override PartName="/ppt/notesSlides/notesSlide26.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9.xml" ContentType="application/vnd.openxmlformats-officedocument.presentationml.notesSlide+xml"/>
  <Override PartName="/ppt/notesSlides/notesSlide16.xml" ContentType="application/vnd.openxmlformats-officedocument.presentationml.notesSlide+xml"/>
  <Override PartName="/ppt/notesSlides/notesSlide51.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52.xml" ContentType="application/vnd.openxmlformats-officedocument.presentationml.notesSlide+xml"/>
  <Override PartName="/ppt/slideMasters/slideMaster2.xml" ContentType="application/vnd.openxmlformats-officedocument.presentationml.slideMaster+xml"/>
  <Override PartName="/ppt/notesSlides/notesSlide48.xml" ContentType="application/vnd.openxmlformats-officedocument.presentationml.notesSlide+xml"/>
  <Override PartName="/ppt/notesSlides/notesSlide47.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slideMasters/slideMaster1.xml" ContentType="application/vnd.openxmlformats-officedocument.presentationml.slideMaster+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39.xml" ContentType="application/vnd.openxmlformats-officedocument.presentationml.notesSlide+xml"/>
  <Override PartName="/ppt/notesSlides/notesSlide17.xml" ContentType="application/vnd.openxmlformats-officedocument.presentationml.notesSlide+xml"/>
  <Override PartName="/ppt/notesSlides/notesSlide14.xml" ContentType="application/vnd.openxmlformats-officedocument.presentationml.notesSlid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5.xml" ContentType="application/vnd.openxmlformats-officedocument.presentationml.notesSlide+xml"/>
  <Override PartName="/ppt/slideLayouts/slideLayout47.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48.xml" ContentType="application/vnd.openxmlformats-officedocument.presentationml.slideLayout+xml"/>
  <Override PartName="/ppt/slideLayouts/slideLayout52.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notesSlides/notesSlide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Masters/notesMaster1.xml" ContentType="application/vnd.openxmlformats-officedocument.presentationml.notesMaster+xml"/>
  <Override PartName="/ppt/theme/theme5.xml" ContentType="application/vnd.openxmlformats-officedocument.theme+xml"/>
  <Override PartName="/ppt/theme/theme4.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handoutMasters/handoutMaster1.xml" ContentType="application/vnd.openxmlformats-officedocument.presentationml.handoutMaster+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9" r:id="rId1"/>
    <p:sldMasterId id="2147483855" r:id="rId2"/>
    <p:sldMasterId id="2147483881" r:id="rId3"/>
  </p:sldMasterIdLst>
  <p:notesMasterIdLst>
    <p:notesMasterId r:id="rId58"/>
  </p:notesMasterIdLst>
  <p:handoutMasterIdLst>
    <p:handoutMasterId r:id="rId59"/>
  </p:handoutMasterIdLst>
  <p:sldIdLst>
    <p:sldId id="660" r:id="rId4"/>
    <p:sldId id="653" r:id="rId5"/>
    <p:sldId id="618" r:id="rId6"/>
    <p:sldId id="620" r:id="rId7"/>
    <p:sldId id="666" r:id="rId8"/>
    <p:sldId id="676" r:id="rId9"/>
    <p:sldId id="674" r:id="rId10"/>
    <p:sldId id="667" r:id="rId11"/>
    <p:sldId id="644" r:id="rId12"/>
    <p:sldId id="671" r:id="rId13"/>
    <p:sldId id="655" r:id="rId14"/>
    <p:sldId id="672" r:id="rId15"/>
    <p:sldId id="725" r:id="rId16"/>
    <p:sldId id="675" r:id="rId17"/>
    <p:sldId id="677" r:id="rId18"/>
    <p:sldId id="678" r:id="rId19"/>
    <p:sldId id="633" r:id="rId20"/>
    <p:sldId id="680" r:id="rId21"/>
    <p:sldId id="698" r:id="rId22"/>
    <p:sldId id="744" r:id="rId23"/>
    <p:sldId id="683" r:id="rId24"/>
    <p:sldId id="700" r:id="rId25"/>
    <p:sldId id="701" r:id="rId26"/>
    <p:sldId id="685" r:id="rId27"/>
    <p:sldId id="702" r:id="rId28"/>
    <p:sldId id="687" r:id="rId29"/>
    <p:sldId id="706" r:id="rId30"/>
    <p:sldId id="669" r:id="rId31"/>
    <p:sldId id="707" r:id="rId32"/>
    <p:sldId id="705" r:id="rId33"/>
    <p:sldId id="708" r:id="rId34"/>
    <p:sldId id="712" r:id="rId35"/>
    <p:sldId id="634" r:id="rId36"/>
    <p:sldId id="716" r:id="rId37"/>
    <p:sldId id="720" r:id="rId38"/>
    <p:sldId id="721" r:id="rId39"/>
    <p:sldId id="722" r:id="rId40"/>
    <p:sldId id="717" r:id="rId41"/>
    <p:sldId id="726" r:id="rId42"/>
    <p:sldId id="729" r:id="rId43"/>
    <p:sldId id="715" r:id="rId44"/>
    <p:sldId id="730" r:id="rId45"/>
    <p:sldId id="732" r:id="rId46"/>
    <p:sldId id="723" r:id="rId47"/>
    <p:sldId id="739" r:id="rId48"/>
    <p:sldId id="737" r:id="rId49"/>
    <p:sldId id="740" r:id="rId50"/>
    <p:sldId id="742" r:id="rId51"/>
    <p:sldId id="743" r:id="rId52"/>
    <p:sldId id="749" r:id="rId53"/>
    <p:sldId id="741" r:id="rId54"/>
    <p:sldId id="747" r:id="rId55"/>
    <p:sldId id="748" r:id="rId56"/>
    <p:sldId id="750" r:id="rId57"/>
  </p:sldIdLst>
  <p:sldSz cx="12122150" cy="6859588"/>
  <p:notesSz cx="7099300" cy="10234613"/>
  <p:defaultTextStyle>
    <a:defPPr>
      <a:defRPr lang="fr-FR"/>
    </a:defPPr>
    <a:lvl1pPr marL="0" algn="l" defTabSz="1213121" rtl="0" eaLnBrk="1" latinLnBrk="0" hangingPunct="1">
      <a:defRPr sz="2400" kern="1200">
        <a:solidFill>
          <a:schemeClr val="tx1"/>
        </a:solidFill>
        <a:latin typeface="+mn-lt"/>
        <a:ea typeface="+mn-ea"/>
        <a:cs typeface="+mn-cs"/>
      </a:defRPr>
    </a:lvl1pPr>
    <a:lvl2pPr marL="606561" algn="l" defTabSz="1213121" rtl="0" eaLnBrk="1" latinLnBrk="0" hangingPunct="1">
      <a:defRPr sz="2400" kern="1200">
        <a:solidFill>
          <a:schemeClr val="tx1"/>
        </a:solidFill>
        <a:latin typeface="+mn-lt"/>
        <a:ea typeface="+mn-ea"/>
        <a:cs typeface="+mn-cs"/>
      </a:defRPr>
    </a:lvl2pPr>
    <a:lvl3pPr marL="1213121" algn="l" defTabSz="1213121" rtl="0" eaLnBrk="1" latinLnBrk="0" hangingPunct="1">
      <a:defRPr sz="2400" kern="1200">
        <a:solidFill>
          <a:schemeClr val="tx1"/>
        </a:solidFill>
        <a:latin typeface="+mn-lt"/>
        <a:ea typeface="+mn-ea"/>
        <a:cs typeface="+mn-cs"/>
      </a:defRPr>
    </a:lvl3pPr>
    <a:lvl4pPr marL="1819684" algn="l" defTabSz="1213121" rtl="0" eaLnBrk="1" latinLnBrk="0" hangingPunct="1">
      <a:defRPr sz="2400" kern="1200">
        <a:solidFill>
          <a:schemeClr val="tx1"/>
        </a:solidFill>
        <a:latin typeface="+mn-lt"/>
        <a:ea typeface="+mn-ea"/>
        <a:cs typeface="+mn-cs"/>
      </a:defRPr>
    </a:lvl4pPr>
    <a:lvl5pPr marL="2426242" algn="l" defTabSz="1213121" rtl="0" eaLnBrk="1" latinLnBrk="0" hangingPunct="1">
      <a:defRPr sz="2400" kern="1200">
        <a:solidFill>
          <a:schemeClr val="tx1"/>
        </a:solidFill>
        <a:latin typeface="+mn-lt"/>
        <a:ea typeface="+mn-ea"/>
        <a:cs typeface="+mn-cs"/>
      </a:defRPr>
    </a:lvl5pPr>
    <a:lvl6pPr marL="3032803" algn="l" defTabSz="1213121" rtl="0" eaLnBrk="1" latinLnBrk="0" hangingPunct="1">
      <a:defRPr sz="2400" kern="1200">
        <a:solidFill>
          <a:schemeClr val="tx1"/>
        </a:solidFill>
        <a:latin typeface="+mn-lt"/>
        <a:ea typeface="+mn-ea"/>
        <a:cs typeface="+mn-cs"/>
      </a:defRPr>
    </a:lvl6pPr>
    <a:lvl7pPr marL="3639359" algn="l" defTabSz="1213121" rtl="0" eaLnBrk="1" latinLnBrk="0" hangingPunct="1">
      <a:defRPr sz="2400" kern="1200">
        <a:solidFill>
          <a:schemeClr val="tx1"/>
        </a:solidFill>
        <a:latin typeface="+mn-lt"/>
        <a:ea typeface="+mn-ea"/>
        <a:cs typeface="+mn-cs"/>
      </a:defRPr>
    </a:lvl7pPr>
    <a:lvl8pPr marL="4245922" algn="l" defTabSz="1213121" rtl="0" eaLnBrk="1" latinLnBrk="0" hangingPunct="1">
      <a:defRPr sz="2400" kern="1200">
        <a:solidFill>
          <a:schemeClr val="tx1"/>
        </a:solidFill>
        <a:latin typeface="+mn-lt"/>
        <a:ea typeface="+mn-ea"/>
        <a:cs typeface="+mn-cs"/>
      </a:defRPr>
    </a:lvl8pPr>
    <a:lvl9pPr marL="4852482" algn="l" defTabSz="1213121"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Titre" id="{1B231908-066B-40E4-B387-4BC5D35255C9}">
          <p14:sldIdLst>
            <p14:sldId id="660"/>
            <p14:sldId id="653"/>
            <p14:sldId id="618"/>
          </p14:sldIdLst>
        </p14:section>
        <p14:section name="Chapitre 01" id="{9C4A2537-BED0-4BDF-A5B0-40F8A9036FA1}">
          <p14:sldIdLst>
            <p14:sldId id="620"/>
            <p14:sldId id="666"/>
            <p14:sldId id="676"/>
            <p14:sldId id="674"/>
            <p14:sldId id="667"/>
            <p14:sldId id="644"/>
            <p14:sldId id="671"/>
            <p14:sldId id="655"/>
            <p14:sldId id="672"/>
            <p14:sldId id="725"/>
          </p14:sldIdLst>
        </p14:section>
        <p14:section name="Chapitre 02" id="{C642A595-138C-45F8-B5F8-A2A1A6291D1C}">
          <p14:sldIdLst>
            <p14:sldId id="675"/>
            <p14:sldId id="677"/>
            <p14:sldId id="678"/>
            <p14:sldId id="633"/>
            <p14:sldId id="680"/>
            <p14:sldId id="698"/>
            <p14:sldId id="744"/>
            <p14:sldId id="683"/>
            <p14:sldId id="700"/>
            <p14:sldId id="701"/>
            <p14:sldId id="685"/>
            <p14:sldId id="702"/>
            <p14:sldId id="687"/>
            <p14:sldId id="706"/>
            <p14:sldId id="669"/>
            <p14:sldId id="707"/>
          </p14:sldIdLst>
        </p14:section>
        <p14:section name="Chapitre 03" id="{43B1D219-674A-419F-A038-50372D52F4A6}">
          <p14:sldIdLst>
            <p14:sldId id="705"/>
            <p14:sldId id="708"/>
            <p14:sldId id="712"/>
            <p14:sldId id="634"/>
            <p14:sldId id="716"/>
            <p14:sldId id="720"/>
            <p14:sldId id="721"/>
            <p14:sldId id="722"/>
            <p14:sldId id="717"/>
            <p14:sldId id="726"/>
            <p14:sldId id="729"/>
            <p14:sldId id="715"/>
            <p14:sldId id="730"/>
            <p14:sldId id="732"/>
          </p14:sldIdLst>
        </p14:section>
        <p14:section name="Chapitre 04" id="{BD727DDE-7AA0-47A7-80DC-53C243E6951D}">
          <p14:sldIdLst>
            <p14:sldId id="723"/>
            <p14:sldId id="739"/>
            <p14:sldId id="737"/>
            <p14:sldId id="740"/>
            <p14:sldId id="742"/>
            <p14:sldId id="743"/>
            <p14:sldId id="749"/>
            <p14:sldId id="741"/>
            <p14:sldId id="747"/>
            <p14:sldId id="748"/>
            <p14:sldId id="750"/>
          </p14:sldIdLst>
        </p14:section>
      </p14:sectionLst>
    </p:ext>
    <p:ext uri="{EFAFB233-063F-42B5-8137-9DF3F51BA10A}">
      <p15:sldGuideLst xmlns:p15="http://schemas.microsoft.com/office/powerpoint/2012/main">
        <p15:guide id="1" orient="horz" pos="1435" userDrawn="1">
          <p15:clr>
            <a:srgbClr val="A4A3A4"/>
          </p15:clr>
        </p15:guide>
        <p15:guide id="2" orient="horz" pos="573" userDrawn="1">
          <p15:clr>
            <a:srgbClr val="A4A3A4"/>
          </p15:clr>
        </p15:guide>
        <p15:guide id="3" orient="horz" pos="1798" userDrawn="1">
          <p15:clr>
            <a:srgbClr val="A4A3A4"/>
          </p15:clr>
        </p15:guide>
        <p15:guide id="4" pos="5406" userDrawn="1">
          <p15:clr>
            <a:srgbClr val="A4A3A4"/>
          </p15:clr>
        </p15:guide>
        <p15:guide id="5" pos="280">
          <p15:clr>
            <a:srgbClr val="A4A3A4"/>
          </p15:clr>
        </p15:guide>
        <p15:guide id="6" pos="7265" userDrawn="1">
          <p15:clr>
            <a:srgbClr val="A4A3A4"/>
          </p15:clr>
        </p15:guide>
        <p15:guide id="7" pos="4771" userDrawn="1">
          <p15:clr>
            <a:srgbClr val="A4A3A4"/>
          </p15:clr>
        </p15:guide>
        <p15:guide id="8" pos="1142" userDrawn="1">
          <p15:clr>
            <a:srgbClr val="A4A3A4"/>
          </p15:clr>
        </p15:guide>
        <p15:guide id="9" pos="3773" userDrawn="1">
          <p15:clr>
            <a:srgbClr val="A4A3A4"/>
          </p15:clr>
        </p15:guide>
        <p15:guide id="10" pos="4907" userDrawn="1">
          <p15:clr>
            <a:srgbClr val="A4A3A4"/>
          </p15:clr>
        </p15:guide>
        <p15:guide id="11" pos="2321" userDrawn="1">
          <p15:clr>
            <a:srgbClr val="A4A3A4"/>
          </p15:clr>
        </p15:guide>
        <p15:guide id="12" pos="1731" userDrawn="1">
          <p15:clr>
            <a:srgbClr val="A4A3A4"/>
          </p15:clr>
        </p15:guide>
        <p15:guide id="13" pos="5950" userDrawn="1">
          <p15:clr>
            <a:srgbClr val="A4A3A4"/>
          </p15:clr>
        </p15:guide>
        <p15:guide id="14" pos="7356" userDrawn="1">
          <p15:clr>
            <a:srgbClr val="A4A3A4"/>
          </p15:clr>
        </p15:guide>
        <p15:guide id="15" pos="371" userDrawn="1">
          <p15:clr>
            <a:srgbClr val="A4A3A4"/>
          </p15:clr>
        </p15:guide>
        <p15:guide id="16" pos="2956" userDrawn="1">
          <p15:clr>
            <a:srgbClr val="A4A3A4"/>
          </p15:clr>
        </p15:guide>
        <p15:guide id="17" pos="3546" userDrawn="1">
          <p15:clr>
            <a:srgbClr val="A4A3A4"/>
          </p15:clr>
        </p15:guide>
        <p15:guide id="18" pos="6540" userDrawn="1">
          <p15:clr>
            <a:srgbClr val="A4A3A4"/>
          </p15:clr>
        </p15:guide>
        <p15:guide id="19" orient="horz" pos="2251" userDrawn="1">
          <p15:clr>
            <a:srgbClr val="A4A3A4"/>
          </p15:clr>
        </p15:guide>
        <p15:guide id="20" orient="horz" pos="2705" userDrawn="1">
          <p15:clr>
            <a:srgbClr val="A4A3A4"/>
          </p15:clr>
        </p15:guide>
        <p15:guide id="21" orient="horz" pos="3113" userDrawn="1">
          <p15:clr>
            <a:srgbClr val="A4A3A4"/>
          </p15:clr>
        </p15:guide>
        <p15:guide id="22" orient="horz" pos="3567" userDrawn="1">
          <p15:clr>
            <a:srgbClr val="A4A3A4"/>
          </p15:clr>
        </p15:guide>
        <p15:guide id="23" pos="507" userDrawn="1">
          <p15:clr>
            <a:srgbClr val="A4A3A4"/>
          </p15:clr>
        </p15:guide>
        <p15:guide id="24" orient="horz" pos="935">
          <p15:clr>
            <a:srgbClr val="A4A3A4"/>
          </p15:clr>
        </p15:guide>
        <p15:guide id="25" orient="horz" pos="2750">
          <p15:clr>
            <a:srgbClr val="A4A3A4"/>
          </p15:clr>
        </p15:guide>
        <p15:guide id="26" orient="horz" pos="2704">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8E"/>
    <a:srgbClr val="00806A"/>
    <a:srgbClr val="F5F5F5"/>
    <a:srgbClr val="0D0D0D"/>
    <a:srgbClr val="2B2B2B"/>
    <a:srgbClr val="265E65"/>
    <a:srgbClr val="B4B000"/>
    <a:srgbClr val="C0BC00"/>
    <a:srgbClr val="808000"/>
    <a:srgbClr val="0091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58" autoAdjust="0"/>
    <p:restoredTop sz="80468" autoAdjust="0"/>
  </p:normalViewPr>
  <p:slideViewPr>
    <p:cSldViewPr>
      <p:cViewPr varScale="1">
        <p:scale>
          <a:sx n="92" d="100"/>
          <a:sy n="92" d="100"/>
        </p:scale>
        <p:origin x="360" y="84"/>
      </p:cViewPr>
      <p:guideLst>
        <p:guide orient="horz" pos="1435"/>
        <p:guide orient="horz" pos="573"/>
        <p:guide orient="horz" pos="1798"/>
        <p:guide pos="5406"/>
        <p:guide pos="280"/>
        <p:guide pos="7265"/>
        <p:guide pos="4771"/>
        <p:guide pos="1142"/>
        <p:guide pos="3773"/>
        <p:guide pos="4907"/>
        <p:guide pos="2321"/>
        <p:guide pos="1731"/>
        <p:guide pos="5950"/>
        <p:guide pos="7356"/>
        <p:guide pos="371"/>
        <p:guide pos="2956"/>
        <p:guide pos="3546"/>
        <p:guide pos="6540"/>
        <p:guide orient="horz" pos="2251"/>
        <p:guide orient="horz" pos="2705"/>
        <p:guide orient="horz" pos="3113"/>
        <p:guide orient="horz" pos="3567"/>
        <p:guide pos="507"/>
        <p:guide orient="horz" pos="935"/>
        <p:guide orient="horz" pos="2750"/>
        <p:guide orient="horz" pos="2704"/>
      </p:guideLst>
    </p:cSldViewPr>
  </p:slideViewPr>
  <p:outlineViewPr>
    <p:cViewPr>
      <p:scale>
        <a:sx n="33" d="100"/>
        <a:sy n="33" d="100"/>
      </p:scale>
      <p:origin x="0" y="-6930"/>
    </p:cViewPr>
  </p:outlineViewPr>
  <p:notesTextViewPr>
    <p:cViewPr>
      <p:scale>
        <a:sx n="75" d="100"/>
        <a:sy n="75" d="100"/>
      </p:scale>
      <p:origin x="0" y="0"/>
    </p:cViewPr>
  </p:notesTextViewPr>
  <p:sorterViewPr>
    <p:cViewPr>
      <p:scale>
        <a:sx n="60" d="100"/>
        <a:sy n="60" d="100"/>
      </p:scale>
      <p:origin x="0" y="264"/>
    </p:cViewPr>
  </p:sorterViewPr>
  <p:notesViewPr>
    <p:cSldViewPr showGuides="1">
      <p:cViewPr varScale="1">
        <p:scale>
          <a:sx n="77" d="100"/>
          <a:sy n="77" d="100"/>
        </p:scale>
        <p:origin x="-2928" y="-114"/>
      </p:cViewPr>
      <p:guideLst>
        <p:guide orient="horz" pos="3223"/>
        <p:guide pos="223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66" Type="http://schemas.openxmlformats.org/officeDocument/2006/relationships/customXml" Target="../customXml/item3.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customXml" Target="../customXml/item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openxmlformats.org/officeDocument/2006/relationships/customXml" Target="../customXml/item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EFCA8206-14FE-421C-905D-2ECB6981DF5F}" type="datetimeFigureOut">
              <a:rPr lang="en-US" smtClean="0"/>
              <a:t>3/5/2020</a:t>
            </a:fld>
            <a:endParaRPr lang="en-US"/>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BCF9315F-931E-40B5-A461-5BC42B780FE2}" type="slidenum">
              <a:rPr lang="en-US" smtClean="0"/>
              <a:t>‹N°›</a:t>
            </a:fld>
            <a:endParaRPr lang="en-US"/>
          </a:p>
        </p:txBody>
      </p:sp>
    </p:spTree>
    <p:extLst>
      <p:ext uri="{BB962C8B-B14F-4D97-AF65-F5344CB8AC3E}">
        <p14:creationId xmlns:p14="http://schemas.microsoft.com/office/powerpoint/2010/main" val="12312793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fr-FR"/>
          </a:p>
        </p:txBody>
      </p:sp>
      <p:sp>
        <p:nvSpPr>
          <p:cNvPr id="3" name="Espace réservé de la date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D91F375-ABD4-43B0-95A2-6A338A4A5C04}" type="datetimeFigureOut">
              <a:rPr lang="fr-FR" smtClean="0"/>
              <a:t>05/03/2020</a:t>
            </a:fld>
            <a:endParaRPr lang="fr-FR"/>
          </a:p>
        </p:txBody>
      </p:sp>
      <p:sp>
        <p:nvSpPr>
          <p:cNvPr id="4" name="Espace réservé de l'image des diapositives 3"/>
          <p:cNvSpPr>
            <a:spLocks noGrp="1" noRot="1" noChangeAspect="1"/>
          </p:cNvSpPr>
          <p:nvPr>
            <p:ph type="sldImg" idx="2"/>
          </p:nvPr>
        </p:nvSpPr>
        <p:spPr>
          <a:xfrm>
            <a:off x="158750" y="768350"/>
            <a:ext cx="6781800" cy="3836988"/>
          </a:xfrm>
          <a:prstGeom prst="rect">
            <a:avLst/>
          </a:prstGeom>
          <a:noFill/>
          <a:ln w="12700">
            <a:solidFill>
              <a:prstClr val="black"/>
            </a:solidFill>
          </a:ln>
        </p:spPr>
        <p:txBody>
          <a:bodyPr vert="horz" lIns="99048" tIns="49524" rIns="99048" bIns="49524" rtlCol="0" anchor="ctr"/>
          <a:lstStyle/>
          <a:p>
            <a:endParaRPr lang="fr-FR"/>
          </a:p>
        </p:txBody>
      </p:sp>
      <p:sp>
        <p:nvSpPr>
          <p:cNvPr id="5" name="Espace réservé des commentaires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fr-FR"/>
          </a:p>
        </p:txBody>
      </p:sp>
      <p:sp>
        <p:nvSpPr>
          <p:cNvPr id="7" name="Espace réservé du numéro de diapositive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C3EF5842-04F3-4695-8C7E-60D49603CB5D}" type="slidenum">
              <a:rPr lang="fr-FR" smtClean="0"/>
              <a:t>‹N°›</a:t>
            </a:fld>
            <a:endParaRPr lang="fr-FR"/>
          </a:p>
        </p:txBody>
      </p:sp>
    </p:spTree>
    <p:extLst>
      <p:ext uri="{BB962C8B-B14F-4D97-AF65-F5344CB8AC3E}">
        <p14:creationId xmlns:p14="http://schemas.microsoft.com/office/powerpoint/2010/main" val="1319601043"/>
      </p:ext>
    </p:extLst>
  </p:cSld>
  <p:clrMap bg1="lt1" tx1="dk1" bg2="lt2" tx2="dk2" accent1="accent1" accent2="accent2" accent3="accent3" accent4="accent4" accent5="accent5" accent6="accent6" hlink="hlink" folHlink="folHlink"/>
  <p:notesStyle>
    <a:lvl1pPr marL="0" algn="l" defTabSz="1213121" rtl="0" eaLnBrk="1" latinLnBrk="0" hangingPunct="1">
      <a:defRPr sz="1600" kern="1200">
        <a:solidFill>
          <a:schemeClr val="tx1"/>
        </a:solidFill>
        <a:latin typeface="+mn-lt"/>
        <a:ea typeface="+mn-ea"/>
        <a:cs typeface="+mn-cs"/>
      </a:defRPr>
    </a:lvl1pPr>
    <a:lvl2pPr marL="606561" algn="l" defTabSz="1213121" rtl="0" eaLnBrk="1" latinLnBrk="0" hangingPunct="1">
      <a:defRPr sz="1600" kern="1200">
        <a:solidFill>
          <a:schemeClr val="tx1"/>
        </a:solidFill>
        <a:latin typeface="+mn-lt"/>
        <a:ea typeface="+mn-ea"/>
        <a:cs typeface="+mn-cs"/>
      </a:defRPr>
    </a:lvl2pPr>
    <a:lvl3pPr marL="1213121" algn="l" defTabSz="1213121" rtl="0" eaLnBrk="1" latinLnBrk="0" hangingPunct="1">
      <a:defRPr sz="1600" kern="1200">
        <a:solidFill>
          <a:schemeClr val="tx1"/>
        </a:solidFill>
        <a:latin typeface="+mn-lt"/>
        <a:ea typeface="+mn-ea"/>
        <a:cs typeface="+mn-cs"/>
      </a:defRPr>
    </a:lvl3pPr>
    <a:lvl4pPr marL="1819684" algn="l" defTabSz="1213121" rtl="0" eaLnBrk="1" latinLnBrk="0" hangingPunct="1">
      <a:defRPr sz="1600" kern="1200">
        <a:solidFill>
          <a:schemeClr val="tx1"/>
        </a:solidFill>
        <a:latin typeface="+mn-lt"/>
        <a:ea typeface="+mn-ea"/>
        <a:cs typeface="+mn-cs"/>
      </a:defRPr>
    </a:lvl4pPr>
    <a:lvl5pPr marL="2426242" algn="l" defTabSz="1213121" rtl="0" eaLnBrk="1" latinLnBrk="0" hangingPunct="1">
      <a:defRPr sz="1600" kern="1200">
        <a:solidFill>
          <a:schemeClr val="tx1"/>
        </a:solidFill>
        <a:latin typeface="+mn-lt"/>
        <a:ea typeface="+mn-ea"/>
        <a:cs typeface="+mn-cs"/>
      </a:defRPr>
    </a:lvl5pPr>
    <a:lvl6pPr marL="3032803" algn="l" defTabSz="1213121" rtl="0" eaLnBrk="1" latinLnBrk="0" hangingPunct="1">
      <a:defRPr sz="1600" kern="1200">
        <a:solidFill>
          <a:schemeClr val="tx1"/>
        </a:solidFill>
        <a:latin typeface="+mn-lt"/>
        <a:ea typeface="+mn-ea"/>
        <a:cs typeface="+mn-cs"/>
      </a:defRPr>
    </a:lvl6pPr>
    <a:lvl7pPr marL="3639359" algn="l" defTabSz="1213121" rtl="0" eaLnBrk="1" latinLnBrk="0" hangingPunct="1">
      <a:defRPr sz="1600" kern="1200">
        <a:solidFill>
          <a:schemeClr val="tx1"/>
        </a:solidFill>
        <a:latin typeface="+mn-lt"/>
        <a:ea typeface="+mn-ea"/>
        <a:cs typeface="+mn-cs"/>
      </a:defRPr>
    </a:lvl7pPr>
    <a:lvl8pPr marL="4245922" algn="l" defTabSz="1213121" rtl="0" eaLnBrk="1" latinLnBrk="0" hangingPunct="1">
      <a:defRPr sz="1600" kern="1200">
        <a:solidFill>
          <a:schemeClr val="tx1"/>
        </a:solidFill>
        <a:latin typeface="+mn-lt"/>
        <a:ea typeface="+mn-ea"/>
        <a:cs typeface="+mn-cs"/>
      </a:defRPr>
    </a:lvl8pPr>
    <a:lvl9pPr marL="4852482" algn="l" defTabSz="1213121"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ndpsoftware.com/git-cheatsheet.html#loc=;"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1</a:t>
            </a:fld>
            <a:endParaRPr lang="fr-FR" dirty="0"/>
          </a:p>
        </p:txBody>
      </p:sp>
    </p:spTree>
    <p:extLst>
      <p:ext uri="{BB962C8B-B14F-4D97-AF65-F5344CB8AC3E}">
        <p14:creationId xmlns:p14="http://schemas.microsoft.com/office/powerpoint/2010/main" val="716074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pPr marL="0" marR="0" lvl="0" indent="0" algn="l" defTabSz="1213121" rtl="0" eaLnBrk="1" fontAlgn="auto" latinLnBrk="0" hangingPunct="1">
              <a:lnSpc>
                <a:spcPct val="100000"/>
              </a:lnSpc>
              <a:spcBef>
                <a:spcPts val="0"/>
              </a:spcBef>
              <a:spcAft>
                <a:spcPts val="0"/>
              </a:spcAft>
              <a:buClrTx/>
              <a:buSzTx/>
              <a:buFontTx/>
              <a:buNone/>
              <a:tabLst/>
              <a:defRPr/>
            </a:pPr>
            <a:r>
              <a:rPr lang="fr-FR" sz="800" dirty="0"/>
              <a:t>Créé par Linus TORVALDS en 2005 pour remplacer </a:t>
            </a:r>
            <a:r>
              <a:rPr lang="fr-FR" sz="800" dirty="0" err="1"/>
              <a:t>BitKeeper</a:t>
            </a:r>
            <a:r>
              <a:rPr lang="fr-FR" sz="800" dirty="0"/>
              <a:t> lors du développement du noyau Linux</a:t>
            </a:r>
          </a:p>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10</a:t>
            </a:fld>
            <a:endParaRPr lang="fr-FR">
              <a:solidFill>
                <a:prstClr val="black"/>
              </a:solidFill>
            </a:endParaRPr>
          </a:p>
        </p:txBody>
      </p:sp>
    </p:spTree>
    <p:extLst>
      <p:ext uri="{BB962C8B-B14F-4D97-AF65-F5344CB8AC3E}">
        <p14:creationId xmlns:p14="http://schemas.microsoft.com/office/powerpoint/2010/main" val="5337724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11</a:t>
            </a:fld>
            <a:endParaRPr lang="fr-FR"/>
          </a:p>
        </p:txBody>
      </p:sp>
    </p:spTree>
    <p:extLst>
      <p:ext uri="{BB962C8B-B14F-4D97-AF65-F5344CB8AC3E}">
        <p14:creationId xmlns:p14="http://schemas.microsoft.com/office/powerpoint/2010/main" val="3540411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12</a:t>
            </a:fld>
            <a:endParaRPr lang="fr-FR"/>
          </a:p>
        </p:txBody>
      </p:sp>
    </p:spTree>
    <p:extLst>
      <p:ext uri="{BB962C8B-B14F-4D97-AF65-F5344CB8AC3E}">
        <p14:creationId xmlns:p14="http://schemas.microsoft.com/office/powerpoint/2010/main" val="2394430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13</a:t>
            </a:fld>
            <a:endParaRPr lang="fr-FR">
              <a:solidFill>
                <a:prstClr val="black"/>
              </a:solidFill>
            </a:endParaRPr>
          </a:p>
        </p:txBody>
      </p:sp>
    </p:spTree>
    <p:extLst>
      <p:ext uri="{BB962C8B-B14F-4D97-AF65-F5344CB8AC3E}">
        <p14:creationId xmlns:p14="http://schemas.microsoft.com/office/powerpoint/2010/main" val="1126226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14</a:t>
            </a:fld>
            <a:endParaRPr lang="fr-FR"/>
          </a:p>
        </p:txBody>
      </p:sp>
    </p:spTree>
    <p:extLst>
      <p:ext uri="{BB962C8B-B14F-4D97-AF65-F5344CB8AC3E}">
        <p14:creationId xmlns:p14="http://schemas.microsoft.com/office/powerpoint/2010/main" val="494826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15</a:t>
            </a:fld>
            <a:endParaRPr lang="fr-FR">
              <a:solidFill>
                <a:prstClr val="black"/>
              </a:solidFill>
            </a:endParaRPr>
          </a:p>
        </p:txBody>
      </p:sp>
    </p:spTree>
    <p:extLst>
      <p:ext uri="{BB962C8B-B14F-4D97-AF65-F5344CB8AC3E}">
        <p14:creationId xmlns:p14="http://schemas.microsoft.com/office/powerpoint/2010/main" val="1348544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pPr marL="0" marR="0" lvl="0" indent="0" algn="l" defTabSz="1213121" rtl="0" eaLnBrk="1" fontAlgn="auto" latinLnBrk="0" hangingPunct="1">
              <a:lnSpc>
                <a:spcPct val="100000"/>
              </a:lnSpc>
              <a:spcBef>
                <a:spcPts val="0"/>
              </a:spcBef>
              <a:spcAft>
                <a:spcPts val="0"/>
              </a:spcAft>
              <a:buClrTx/>
              <a:buSzTx/>
              <a:buFontTx/>
              <a:buNone/>
              <a:tabLst/>
              <a:defRPr/>
            </a:pPr>
            <a:r>
              <a:rPr lang="fr-FR" sz="800" dirty="0">
                <a:hlinkClick r:id="rId3"/>
              </a:rPr>
              <a:t>http://ndpsoftware.com/git-cheatsheet.html#loc=;</a:t>
            </a:r>
            <a:endParaRPr lang="fr-FR" sz="800" dirty="0"/>
          </a:p>
          <a:p>
            <a:r>
              <a:rPr lang="fr-FR" sz="800" dirty="0"/>
              <a:t>Le but dans cette première partie est de passer de 1 à 4</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16</a:t>
            </a:fld>
            <a:endParaRPr lang="fr-FR">
              <a:solidFill>
                <a:prstClr val="black"/>
              </a:solidFill>
            </a:endParaRPr>
          </a:p>
        </p:txBody>
      </p:sp>
    </p:spTree>
    <p:extLst>
      <p:ext uri="{BB962C8B-B14F-4D97-AF65-F5344CB8AC3E}">
        <p14:creationId xmlns:p14="http://schemas.microsoft.com/office/powerpoint/2010/main" val="2395420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3121" rtl="0" eaLnBrk="1" fontAlgn="auto" latinLnBrk="0" hangingPunct="1">
              <a:lnSpc>
                <a:spcPct val="100000"/>
              </a:lnSpc>
              <a:spcBef>
                <a:spcPts val="0"/>
              </a:spcBef>
              <a:spcAft>
                <a:spcPts val="0"/>
              </a:spcAft>
              <a:buClrTx/>
              <a:buSzTx/>
              <a:buFontTx/>
              <a:buNone/>
              <a:tabLst/>
              <a:defRPr/>
            </a:pPr>
            <a:endParaRPr lang="fr-FR" sz="1600" dirty="0"/>
          </a:p>
        </p:txBody>
      </p:sp>
      <p:sp>
        <p:nvSpPr>
          <p:cNvPr id="4" name="Slide Number Placeholder 3"/>
          <p:cNvSpPr>
            <a:spLocks noGrp="1"/>
          </p:cNvSpPr>
          <p:nvPr>
            <p:ph type="sldNum" sz="quarter" idx="10"/>
          </p:nvPr>
        </p:nvSpPr>
        <p:spPr/>
        <p:txBody>
          <a:bodyPr/>
          <a:lstStyle/>
          <a:p>
            <a:fld id="{C3EF5842-04F3-4695-8C7E-60D49603CB5D}" type="slidenum">
              <a:rPr lang="fr-FR" smtClean="0"/>
              <a:t>17</a:t>
            </a:fld>
            <a:endParaRPr lang="fr-FR" dirty="0"/>
          </a:p>
        </p:txBody>
      </p:sp>
    </p:spTree>
    <p:extLst>
      <p:ext uri="{BB962C8B-B14F-4D97-AF65-F5344CB8AC3E}">
        <p14:creationId xmlns:p14="http://schemas.microsoft.com/office/powerpoint/2010/main" val="2606659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Le même pour tout le monde : </a:t>
            </a:r>
          </a:p>
          <a:p>
            <a:endParaRPr lang="fr-FR" dirty="0"/>
          </a:p>
          <a:p>
            <a:r>
              <a:rPr lang="fr-FR" dirty="0"/>
              <a:t>Git </a:t>
            </a:r>
            <a:r>
              <a:rPr lang="fr-FR" dirty="0" err="1"/>
              <a:t>status</a:t>
            </a:r>
            <a:endParaRPr lang="fr-FR" dirty="0"/>
          </a:p>
          <a:p>
            <a:r>
              <a:rPr lang="fr-FR" dirty="0"/>
              <a:t>Créer un nouveau fichier</a:t>
            </a:r>
          </a:p>
          <a:p>
            <a:r>
              <a:rPr lang="fr-FR" dirty="0"/>
              <a:t>Git </a:t>
            </a:r>
            <a:r>
              <a:rPr lang="fr-FR" dirty="0" err="1"/>
              <a:t>status</a:t>
            </a:r>
            <a:endParaRPr lang="fr-FR" dirty="0"/>
          </a:p>
          <a:p>
            <a:r>
              <a:rPr lang="fr-FR" dirty="0"/>
              <a:t>Modifier le fichier</a:t>
            </a:r>
          </a:p>
          <a:p>
            <a:r>
              <a:rPr lang="fr-FR" dirty="0"/>
              <a:t>Git </a:t>
            </a:r>
            <a:r>
              <a:rPr lang="fr-FR" dirty="0" err="1"/>
              <a:t>status</a:t>
            </a:r>
            <a:endParaRPr lang="fr-FR" dirty="0"/>
          </a:p>
          <a:p>
            <a:r>
              <a:rPr lang="fr-FR" dirty="0"/>
              <a:t>Git </a:t>
            </a:r>
            <a:r>
              <a:rPr lang="fr-FR" dirty="0" err="1"/>
              <a:t>add</a:t>
            </a:r>
            <a:r>
              <a:rPr lang="fr-FR" dirty="0"/>
              <a:t> fichier</a:t>
            </a:r>
          </a:p>
          <a:p>
            <a:r>
              <a:rPr lang="fr-FR" dirty="0"/>
              <a:t>Git </a:t>
            </a:r>
            <a:r>
              <a:rPr lang="fr-FR" dirty="0" err="1"/>
              <a:t>status</a:t>
            </a:r>
            <a:endParaRPr lang="fr-FR" dirty="0"/>
          </a:p>
          <a:p>
            <a:r>
              <a:rPr lang="fr-FR" dirty="0"/>
              <a:t>Git reset</a:t>
            </a:r>
          </a:p>
          <a:p>
            <a:r>
              <a:rPr lang="fr-FR" dirty="0"/>
              <a:t>Git </a:t>
            </a:r>
            <a:r>
              <a:rPr lang="fr-FR" dirty="0" err="1"/>
              <a:t>status</a:t>
            </a:r>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18</a:t>
            </a:fld>
            <a:endParaRPr lang="fr-FR" dirty="0">
              <a:solidFill>
                <a:prstClr val="black"/>
              </a:solidFill>
            </a:endParaRPr>
          </a:p>
        </p:txBody>
      </p:sp>
    </p:spTree>
    <p:extLst>
      <p:ext uri="{BB962C8B-B14F-4D97-AF65-F5344CB8AC3E}">
        <p14:creationId xmlns:p14="http://schemas.microsoft.com/office/powerpoint/2010/main" val="23723995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19</a:t>
            </a:fld>
            <a:endParaRPr lang="fr-FR">
              <a:solidFill>
                <a:prstClr val="black"/>
              </a:solidFill>
            </a:endParaRPr>
          </a:p>
        </p:txBody>
      </p:sp>
    </p:spTree>
    <p:extLst>
      <p:ext uri="{BB962C8B-B14F-4D97-AF65-F5344CB8AC3E}">
        <p14:creationId xmlns:p14="http://schemas.microsoft.com/office/powerpoint/2010/main" val="3348063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a:t>
            </a:fld>
            <a:endParaRPr lang="fr-FR">
              <a:solidFill>
                <a:prstClr val="black"/>
              </a:solidFill>
            </a:endParaRPr>
          </a:p>
        </p:txBody>
      </p:sp>
    </p:spTree>
    <p:extLst>
      <p:ext uri="{BB962C8B-B14F-4D97-AF65-F5344CB8AC3E}">
        <p14:creationId xmlns:p14="http://schemas.microsoft.com/office/powerpoint/2010/main" val="3847795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20</a:t>
            </a:fld>
            <a:endParaRPr lang="fr-FR"/>
          </a:p>
        </p:txBody>
      </p:sp>
    </p:spTree>
    <p:extLst>
      <p:ext uri="{BB962C8B-B14F-4D97-AF65-F5344CB8AC3E}">
        <p14:creationId xmlns:p14="http://schemas.microsoft.com/office/powerpoint/2010/main" val="3268972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Le même pour tout le monde : </a:t>
            </a:r>
          </a:p>
          <a:p>
            <a:endParaRPr lang="fr-FR" dirty="0"/>
          </a:p>
          <a:p>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Créer un nouveau prenom1</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Créer un nouveau prenom2</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add</a:t>
            </a:r>
            <a:r>
              <a:rPr lang="fr-FR" dirty="0"/>
              <a:t> prenom1</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commit –m « </a:t>
            </a:r>
            <a:r>
              <a:rPr lang="fr-FR" dirty="0" err="1"/>
              <a:t>xxxx</a:t>
            </a:r>
            <a:r>
              <a:rPr lang="fr-FR" dirty="0"/>
              <a: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add</a:t>
            </a:r>
            <a:r>
              <a:rPr lang="fr-FR" dirty="0"/>
              <a:t> prenom2</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commit –m « </a:t>
            </a:r>
            <a:r>
              <a:rPr lang="fr-FR" dirty="0" err="1"/>
              <a:t>xxxx</a:t>
            </a:r>
            <a:r>
              <a:rPr lang="fr-FR" dirty="0"/>
              <a: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reset HEAD^</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21</a:t>
            </a:fld>
            <a:endParaRPr lang="fr-FR">
              <a:solidFill>
                <a:prstClr val="black"/>
              </a:solidFill>
            </a:endParaRPr>
          </a:p>
        </p:txBody>
      </p:sp>
    </p:spTree>
    <p:extLst>
      <p:ext uri="{BB962C8B-B14F-4D97-AF65-F5344CB8AC3E}">
        <p14:creationId xmlns:p14="http://schemas.microsoft.com/office/powerpoint/2010/main" val="337063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22</a:t>
            </a:fld>
            <a:endParaRPr lang="fr-FR">
              <a:solidFill>
                <a:prstClr val="black"/>
              </a:solidFill>
            </a:endParaRPr>
          </a:p>
        </p:txBody>
      </p:sp>
    </p:spTree>
    <p:extLst>
      <p:ext uri="{BB962C8B-B14F-4D97-AF65-F5344CB8AC3E}">
        <p14:creationId xmlns:p14="http://schemas.microsoft.com/office/powerpoint/2010/main" val="2615074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noProof="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23</a:t>
            </a:fld>
            <a:endParaRPr lang="fr-FR">
              <a:solidFill>
                <a:prstClr val="black"/>
              </a:solidFill>
            </a:endParaRPr>
          </a:p>
        </p:txBody>
      </p:sp>
    </p:spTree>
    <p:extLst>
      <p:ext uri="{BB962C8B-B14F-4D97-AF65-F5344CB8AC3E}">
        <p14:creationId xmlns:p14="http://schemas.microsoft.com/office/powerpoint/2010/main" val="2031445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24</a:t>
            </a:fld>
            <a:endParaRPr lang="fr-FR">
              <a:solidFill>
                <a:prstClr val="black"/>
              </a:solidFill>
            </a:endParaRPr>
          </a:p>
        </p:txBody>
      </p:sp>
    </p:spTree>
    <p:extLst>
      <p:ext uri="{BB962C8B-B14F-4D97-AF65-F5344CB8AC3E}">
        <p14:creationId xmlns:p14="http://schemas.microsoft.com/office/powerpoint/2010/main" val="1317944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25</a:t>
            </a:fld>
            <a:endParaRPr lang="fr-FR"/>
          </a:p>
        </p:txBody>
      </p:sp>
    </p:spTree>
    <p:extLst>
      <p:ext uri="{BB962C8B-B14F-4D97-AF65-F5344CB8AC3E}">
        <p14:creationId xmlns:p14="http://schemas.microsoft.com/office/powerpoint/2010/main" val="1444867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P1 : 		P2 :</a:t>
            </a:r>
          </a:p>
          <a:p>
            <a:r>
              <a:rPr lang="fr-FR" dirty="0"/>
              <a:t>Partie 1 maj sans conflit : </a:t>
            </a:r>
          </a:p>
          <a:p>
            <a:r>
              <a:rPr lang="fr-FR" dirty="0"/>
              <a:t>git push		Attendre</a:t>
            </a:r>
          </a:p>
          <a:p>
            <a:r>
              <a:rPr lang="fr-FR" dirty="0"/>
              <a:t>Attendre		git push -&gt; conflit</a:t>
            </a:r>
          </a:p>
          <a:p>
            <a:r>
              <a:rPr lang="fr-FR" dirty="0"/>
              <a:t>		git pull</a:t>
            </a:r>
          </a:p>
          <a:p>
            <a:r>
              <a:rPr lang="fr-FR" dirty="0"/>
              <a:t>		git push</a:t>
            </a:r>
          </a:p>
          <a:p>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Partie 2 maj avec conflit :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Mettre son nom dans fichier1	Mettre son nom dans un fichier1</a:t>
            </a:r>
          </a:p>
          <a:p>
            <a:r>
              <a:rPr lang="fr-FR" dirty="0"/>
              <a:t>Git </a:t>
            </a:r>
            <a:r>
              <a:rPr lang="fr-FR" dirty="0" err="1"/>
              <a:t>add</a:t>
            </a:r>
            <a:r>
              <a:rPr lang="fr-FR" dirty="0"/>
              <a:t>		Git </a:t>
            </a:r>
            <a:r>
              <a:rPr lang="fr-FR" dirty="0" err="1"/>
              <a:t>add</a:t>
            </a:r>
            <a:endParaRPr lang="fr-FR" dirty="0"/>
          </a:p>
          <a:p>
            <a:r>
              <a:rPr lang="fr-FR" dirty="0"/>
              <a:t>Git commit		Git commit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Attendre		Git push</a:t>
            </a:r>
          </a:p>
          <a:p>
            <a:r>
              <a:rPr lang="fr-FR" dirty="0"/>
              <a:t>Git pull -&gt; conflit</a:t>
            </a:r>
          </a:p>
          <a:p>
            <a:r>
              <a:rPr lang="fr-FR" dirty="0"/>
              <a:t>Git </a:t>
            </a:r>
            <a:r>
              <a:rPr lang="fr-FR" dirty="0" err="1"/>
              <a:t>add</a:t>
            </a:r>
            <a:r>
              <a:rPr lang="fr-FR" dirty="0"/>
              <a:t> </a:t>
            </a:r>
          </a:p>
          <a:p>
            <a:r>
              <a:rPr lang="fr-FR" dirty="0"/>
              <a:t>git commit </a:t>
            </a:r>
          </a:p>
          <a:p>
            <a:r>
              <a:rPr lang="fr-FR" dirty="0"/>
              <a:t>git push</a:t>
            </a:r>
          </a:p>
          <a:p>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Partie 3 maj avec conflit (idem partie 2 mais on intervertit)</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Partie 4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		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revert</a:t>
            </a:r>
            <a:r>
              <a:rPr lang="fr-FR" dirty="0"/>
              <a:t>		git </a:t>
            </a:r>
            <a:r>
              <a:rPr lang="fr-FR" dirty="0" err="1"/>
              <a:t>revert</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Attendre		git push</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push</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pull</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push</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26</a:t>
            </a:fld>
            <a:endParaRPr lang="fr-FR">
              <a:solidFill>
                <a:prstClr val="black"/>
              </a:solidFill>
            </a:endParaRPr>
          </a:p>
        </p:txBody>
      </p:sp>
    </p:spTree>
    <p:extLst>
      <p:ext uri="{BB962C8B-B14F-4D97-AF65-F5344CB8AC3E}">
        <p14:creationId xmlns:p14="http://schemas.microsoft.com/office/powerpoint/2010/main" val="3473223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noProof="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27</a:t>
            </a:fld>
            <a:endParaRPr lang="fr-FR">
              <a:solidFill>
                <a:prstClr val="black"/>
              </a:solidFill>
            </a:endParaRPr>
          </a:p>
        </p:txBody>
      </p:sp>
    </p:spTree>
    <p:extLst>
      <p:ext uri="{BB962C8B-B14F-4D97-AF65-F5344CB8AC3E}">
        <p14:creationId xmlns:p14="http://schemas.microsoft.com/office/powerpoint/2010/main" val="232788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28</a:t>
            </a:fld>
            <a:endParaRPr lang="fr-FR">
              <a:solidFill>
                <a:prstClr val="black"/>
              </a:solidFill>
            </a:endParaRPr>
          </a:p>
        </p:txBody>
      </p:sp>
    </p:spTree>
    <p:extLst>
      <p:ext uri="{BB962C8B-B14F-4D97-AF65-F5344CB8AC3E}">
        <p14:creationId xmlns:p14="http://schemas.microsoft.com/office/powerpoint/2010/main" val="1147902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pPr marL="0" marR="0" lvl="0" indent="0" algn="l" defTabSz="1213121" rtl="0" eaLnBrk="1" fontAlgn="auto" latinLnBrk="0" hangingPunct="1">
              <a:lnSpc>
                <a:spcPct val="100000"/>
              </a:lnSpc>
              <a:spcBef>
                <a:spcPts val="0"/>
              </a:spcBef>
              <a:spcAft>
                <a:spcPts val="0"/>
              </a:spcAft>
              <a:buClrTx/>
              <a:buSzTx/>
              <a:buFontTx/>
              <a:buNone/>
              <a:tabLst/>
              <a:defRPr/>
            </a:pPr>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29</a:t>
            </a:fld>
            <a:endParaRPr lang="fr-FR">
              <a:solidFill>
                <a:prstClr val="black"/>
              </a:solidFill>
            </a:endParaRPr>
          </a:p>
        </p:txBody>
      </p:sp>
    </p:spTree>
    <p:extLst>
      <p:ext uri="{BB962C8B-B14F-4D97-AF65-F5344CB8AC3E}">
        <p14:creationId xmlns:p14="http://schemas.microsoft.com/office/powerpoint/2010/main" val="2083885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C3EF5842-04F3-4695-8C7E-60D49603CB5D}" type="slidenum">
              <a:rPr lang="fr-FR" smtClean="0"/>
              <a:t>3</a:t>
            </a:fld>
            <a:endParaRPr lang="fr-FR"/>
          </a:p>
        </p:txBody>
      </p:sp>
    </p:spTree>
    <p:extLst>
      <p:ext uri="{BB962C8B-B14F-4D97-AF65-F5344CB8AC3E}">
        <p14:creationId xmlns:p14="http://schemas.microsoft.com/office/powerpoint/2010/main" val="28715390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30</a:t>
            </a:fld>
            <a:endParaRPr lang="fr-FR"/>
          </a:p>
        </p:txBody>
      </p:sp>
    </p:spTree>
    <p:extLst>
      <p:ext uri="{BB962C8B-B14F-4D97-AF65-F5344CB8AC3E}">
        <p14:creationId xmlns:p14="http://schemas.microsoft.com/office/powerpoint/2010/main" val="3813430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en-US" sz="800" b="1" dirty="0"/>
              <a:t>If you want to master git, don't worry about learning the commands, learn the model</a:t>
            </a:r>
          </a:p>
          <a:p>
            <a:endParaRPr lang="en-US" sz="800" b="1" dirty="0"/>
          </a:p>
          <a:p>
            <a:r>
              <a:rPr lang="en-GB" sz="800" dirty="0" err="1">
                <a:solidFill>
                  <a:schemeClr val="bg2"/>
                </a:solidFill>
                <a:latin typeface="BNPP Sans Light" panose="02000503020000020004" pitchFamily="2" charset="0"/>
              </a:rPr>
              <a:t>Cependant</a:t>
            </a:r>
            <a:r>
              <a:rPr lang="en-GB" sz="800" dirty="0">
                <a:solidFill>
                  <a:schemeClr val="bg2"/>
                </a:solidFill>
                <a:latin typeface="BNPP Sans Light" panose="02000503020000020004" pitchFamily="2" charset="0"/>
              </a:rPr>
              <a:t>, </a:t>
            </a:r>
            <a:r>
              <a:rPr lang="en-GB" sz="800" dirty="0" err="1">
                <a:solidFill>
                  <a:schemeClr val="bg2"/>
                </a:solidFill>
                <a:latin typeface="BNPP Sans Light" panose="02000503020000020004" pitchFamily="2" charset="0"/>
              </a:rPr>
              <a:t>certaines</a:t>
            </a:r>
            <a:r>
              <a:rPr lang="en-GB" sz="800" dirty="0">
                <a:solidFill>
                  <a:schemeClr val="bg2"/>
                </a:solidFill>
                <a:latin typeface="BNPP Sans Light" panose="02000503020000020004" pitchFamily="2" charset="0"/>
              </a:rPr>
              <a:t> notions </a:t>
            </a:r>
            <a:r>
              <a:rPr lang="en-GB" sz="800" dirty="0" err="1">
                <a:solidFill>
                  <a:schemeClr val="bg2"/>
                </a:solidFill>
                <a:latin typeface="BNPP Sans Light" panose="02000503020000020004" pitchFamily="2" charset="0"/>
              </a:rPr>
              <a:t>sont</a:t>
            </a:r>
            <a:r>
              <a:rPr lang="en-GB" sz="800" dirty="0">
                <a:solidFill>
                  <a:schemeClr val="bg2"/>
                </a:solidFill>
                <a:latin typeface="BNPP Sans Light" panose="02000503020000020004" pitchFamily="2" charset="0"/>
              </a:rPr>
              <a:t> </a:t>
            </a:r>
            <a:r>
              <a:rPr lang="en-GB" sz="800" dirty="0" err="1">
                <a:solidFill>
                  <a:schemeClr val="bg2"/>
                </a:solidFill>
                <a:latin typeface="BNPP Sans Light" panose="02000503020000020004" pitchFamily="2" charset="0"/>
              </a:rPr>
              <a:t>nécessaires</a:t>
            </a:r>
            <a:r>
              <a:rPr lang="en-GB" sz="800" dirty="0">
                <a:solidFill>
                  <a:schemeClr val="bg2"/>
                </a:solidFill>
                <a:latin typeface="BNPP Sans Light" panose="02000503020000020004" pitchFamily="2" charset="0"/>
              </a:rPr>
              <a:t> </a:t>
            </a:r>
            <a:r>
              <a:rPr lang="en-GB" sz="800" dirty="0" err="1">
                <a:solidFill>
                  <a:schemeClr val="bg2"/>
                </a:solidFill>
                <a:latin typeface="BNPP Sans Light" panose="02000503020000020004" pitchFamily="2" charset="0"/>
              </a:rPr>
              <a:t>avant</a:t>
            </a:r>
            <a:r>
              <a:rPr lang="en-GB" sz="800" dirty="0">
                <a:solidFill>
                  <a:schemeClr val="bg2"/>
                </a:solidFill>
                <a:latin typeface="BNPP Sans Light" panose="02000503020000020004" pitchFamily="2" charset="0"/>
              </a:rPr>
              <a:t> de se lancer dans </a:t>
            </a:r>
            <a:r>
              <a:rPr lang="en-GB" sz="800" dirty="0" err="1">
                <a:solidFill>
                  <a:schemeClr val="bg2"/>
                </a:solidFill>
                <a:latin typeface="BNPP Sans Light" panose="02000503020000020004" pitchFamily="2" charset="0"/>
              </a:rPr>
              <a:t>l’apprentissage</a:t>
            </a:r>
            <a:r>
              <a:rPr lang="en-GB" sz="800" dirty="0">
                <a:solidFill>
                  <a:schemeClr val="bg2"/>
                </a:solidFill>
                <a:latin typeface="BNPP Sans Light" panose="02000503020000020004" pitchFamily="2" charset="0"/>
              </a:rPr>
              <a:t> de </a:t>
            </a:r>
            <a:r>
              <a:rPr lang="en-GB" sz="800" dirty="0" err="1">
                <a:solidFill>
                  <a:schemeClr val="bg2"/>
                </a:solidFill>
                <a:latin typeface="BNPP Sans Light" panose="02000503020000020004" pitchFamily="2" charset="0"/>
              </a:rPr>
              <a:t>nouvelles</a:t>
            </a:r>
            <a:r>
              <a:rPr lang="en-GB" sz="800" dirty="0">
                <a:solidFill>
                  <a:schemeClr val="bg2"/>
                </a:solidFill>
                <a:latin typeface="BNPP Sans Light" panose="02000503020000020004" pitchFamily="2" charset="0"/>
              </a:rPr>
              <a:t> </a:t>
            </a:r>
            <a:r>
              <a:rPr lang="en-GB" sz="800" dirty="0" err="1">
                <a:solidFill>
                  <a:schemeClr val="bg2"/>
                </a:solidFill>
                <a:latin typeface="BNPP Sans Light" panose="02000503020000020004" pitchFamily="2" charset="0"/>
              </a:rPr>
              <a:t>commandes</a:t>
            </a:r>
            <a:r>
              <a:rPr lang="en-GB" sz="800" dirty="0">
                <a:solidFill>
                  <a:schemeClr val="bg2"/>
                </a:solidFill>
                <a:latin typeface="BNPP Sans Light" panose="02000503020000020004" pitchFamily="2" charset="0"/>
              </a:rPr>
              <a:t>.</a:t>
            </a:r>
            <a:endParaRPr lang="en-GB" sz="800" dirty="0"/>
          </a:p>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31</a:t>
            </a:fld>
            <a:endParaRPr lang="fr-FR">
              <a:solidFill>
                <a:prstClr val="black"/>
              </a:solidFill>
            </a:endParaRPr>
          </a:p>
        </p:txBody>
      </p:sp>
    </p:spTree>
    <p:extLst>
      <p:ext uri="{BB962C8B-B14F-4D97-AF65-F5344CB8AC3E}">
        <p14:creationId xmlns:p14="http://schemas.microsoft.com/office/powerpoint/2010/main" val="34805913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dirty="0" err="1"/>
              <a:t>Ici</a:t>
            </a:r>
            <a:r>
              <a:rPr lang="en-GB" dirty="0"/>
              <a:t> </a:t>
            </a:r>
            <a:r>
              <a:rPr lang="en-GB" dirty="0" err="1"/>
              <a:t>une</a:t>
            </a:r>
            <a:r>
              <a:rPr lang="en-GB" dirty="0"/>
              <a:t> </a:t>
            </a:r>
            <a:r>
              <a:rPr lang="en-GB" dirty="0" err="1"/>
              <a:t>liste</a:t>
            </a:r>
            <a:r>
              <a:rPr lang="en-GB" dirty="0"/>
              <a:t> </a:t>
            </a:r>
            <a:r>
              <a:rPr lang="en-GB" dirty="0" err="1"/>
              <a:t>chaînée</a:t>
            </a:r>
            <a:r>
              <a:rPr lang="en-GB" dirty="0"/>
              <a:t> à deux </a:t>
            </a:r>
            <a:r>
              <a:rPr lang="en-GB" dirty="0" err="1"/>
              <a:t>maillons</a:t>
            </a:r>
            <a:endParaRPr lang="en-GB"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32</a:t>
            </a:fld>
            <a:endParaRPr lang="fr-FR"/>
          </a:p>
        </p:txBody>
      </p:sp>
    </p:spTree>
    <p:extLst>
      <p:ext uri="{BB962C8B-B14F-4D97-AF65-F5344CB8AC3E}">
        <p14:creationId xmlns:p14="http://schemas.microsoft.com/office/powerpoint/2010/main" val="41867228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600" dirty="0">
                <a:solidFill>
                  <a:srgbClr val="FFFFFF"/>
                </a:solidFill>
                <a:latin typeface="BNPPSans" panose="02000000000000000000" pitchFamily="2" charset="0"/>
              </a:rPr>
              <a:t>Par exemple : Le pointeur de la branche principale s’appelle </a:t>
            </a:r>
            <a:r>
              <a:rPr lang="fr-FR" sz="1600" b="1" dirty="0">
                <a:solidFill>
                  <a:srgbClr val="FFFFFF"/>
                </a:solidFill>
                <a:latin typeface="BNPPSans" panose="02000000000000000000" pitchFamily="2" charset="0"/>
              </a:rPr>
              <a:t>MASTER</a:t>
            </a:r>
          </a:p>
          <a:p>
            <a:endParaRPr lang="fr-FR" sz="1600" dirty="0">
              <a:solidFill>
                <a:srgbClr val="FFFFFF"/>
              </a:solidFill>
              <a:latin typeface="BNPPSans" panose="02000000000000000000" pitchFamily="2" charset="0"/>
            </a:endParaRPr>
          </a:p>
          <a:p>
            <a:r>
              <a:rPr lang="fr-FR" sz="1600" dirty="0">
                <a:solidFill>
                  <a:srgbClr val="FFFFFF"/>
                </a:solidFill>
                <a:latin typeface="BNPPSans" panose="02000000000000000000" pitchFamily="2" charset="0"/>
              </a:rPr>
              <a:t>Une </a:t>
            </a:r>
            <a:r>
              <a:rPr lang="fr-FR" sz="1600" b="1" dirty="0">
                <a:solidFill>
                  <a:srgbClr val="FFFFFF"/>
                </a:solidFill>
                <a:latin typeface="BNPPSans" panose="02000000000000000000" pitchFamily="2" charset="0"/>
              </a:rPr>
              <a:t>branche</a:t>
            </a:r>
            <a:r>
              <a:rPr lang="fr-FR" sz="1600" dirty="0">
                <a:solidFill>
                  <a:srgbClr val="FFFFFF"/>
                </a:solidFill>
                <a:latin typeface="BNPPSans" panose="02000000000000000000" pitchFamily="2" charset="0"/>
              </a:rPr>
              <a:t>, c’est un pointeur à qui on a donnée un nom simple à retenir. Il pointe sur un commit et de déplace au fur et à mesure des </a:t>
            </a:r>
            <a:r>
              <a:rPr lang="fr-FR" sz="1600" dirty="0" err="1">
                <a:solidFill>
                  <a:srgbClr val="FFFFFF"/>
                </a:solidFill>
                <a:latin typeface="BNPPSans" panose="02000000000000000000" pitchFamily="2" charset="0"/>
              </a:rPr>
              <a:t>commits</a:t>
            </a:r>
            <a:r>
              <a:rPr lang="fr-FR" sz="1600" dirty="0">
                <a:solidFill>
                  <a:srgbClr val="FFFFFF"/>
                </a:solidFill>
                <a:latin typeface="BNPPSans" panose="02000000000000000000" pitchFamily="2" charset="0"/>
              </a:rPr>
              <a:t> pour pointer sur le dernier. La branche par défaut est nommée </a:t>
            </a:r>
            <a:r>
              <a:rPr lang="fr-FR" sz="1600" b="1" dirty="0">
                <a:solidFill>
                  <a:srgbClr val="FFFFFF"/>
                </a:solidFill>
                <a:latin typeface="BNPPSans" panose="02000000000000000000" pitchFamily="2" charset="0"/>
              </a:rPr>
              <a:t>MASTER</a:t>
            </a:r>
            <a:r>
              <a:rPr lang="fr-FR" sz="1600" dirty="0">
                <a:solidFill>
                  <a:srgbClr val="FFFFFF"/>
                </a:solidFill>
                <a:latin typeface="BNPPSans" panose="02000000000000000000" pitchFamily="2" charset="0"/>
              </a:rPr>
              <a:t>.</a:t>
            </a:r>
          </a:p>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33</a:t>
            </a:fld>
            <a:endParaRPr lang="fr-FR"/>
          </a:p>
        </p:txBody>
      </p:sp>
    </p:spTree>
    <p:extLst>
      <p:ext uri="{BB962C8B-B14F-4D97-AF65-F5344CB8AC3E}">
        <p14:creationId xmlns:p14="http://schemas.microsoft.com/office/powerpoint/2010/main" val="1192877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34</a:t>
            </a:fld>
            <a:endParaRPr lang="fr-FR"/>
          </a:p>
        </p:txBody>
      </p:sp>
    </p:spTree>
    <p:extLst>
      <p:ext uri="{BB962C8B-B14F-4D97-AF65-F5344CB8AC3E}">
        <p14:creationId xmlns:p14="http://schemas.microsoft.com/office/powerpoint/2010/main" val="8790578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35</a:t>
            </a:fld>
            <a:endParaRPr lang="fr-FR">
              <a:solidFill>
                <a:prstClr val="black"/>
              </a:solidFill>
            </a:endParaRPr>
          </a:p>
        </p:txBody>
      </p:sp>
    </p:spTree>
    <p:extLst>
      <p:ext uri="{BB962C8B-B14F-4D97-AF65-F5344CB8AC3E}">
        <p14:creationId xmlns:p14="http://schemas.microsoft.com/office/powerpoint/2010/main" val="22886588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36</a:t>
            </a:fld>
            <a:endParaRPr lang="fr-FR"/>
          </a:p>
        </p:txBody>
      </p:sp>
    </p:spTree>
    <p:extLst>
      <p:ext uri="{BB962C8B-B14F-4D97-AF65-F5344CB8AC3E}">
        <p14:creationId xmlns:p14="http://schemas.microsoft.com/office/powerpoint/2010/main" val="3202117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Optionnel</a:t>
            </a:r>
            <a:r>
              <a:rPr lang="en-GB" dirty="0"/>
              <a:t> : Detached head</a:t>
            </a:r>
          </a:p>
        </p:txBody>
      </p:sp>
      <p:sp>
        <p:nvSpPr>
          <p:cNvPr id="4" name="Slide Number Placeholder 3"/>
          <p:cNvSpPr>
            <a:spLocks noGrp="1"/>
          </p:cNvSpPr>
          <p:nvPr>
            <p:ph type="sldNum" sz="quarter" idx="10"/>
          </p:nvPr>
        </p:nvSpPr>
        <p:spPr/>
        <p:txBody>
          <a:bodyPr/>
          <a:lstStyle/>
          <a:p>
            <a:fld id="{C3EF5842-04F3-4695-8C7E-60D49603CB5D}" type="slidenum">
              <a:rPr lang="fr-FR" smtClean="0"/>
              <a:t>37</a:t>
            </a:fld>
            <a:endParaRPr lang="fr-FR"/>
          </a:p>
        </p:txBody>
      </p:sp>
    </p:spTree>
    <p:extLst>
      <p:ext uri="{BB962C8B-B14F-4D97-AF65-F5344CB8AC3E}">
        <p14:creationId xmlns:p14="http://schemas.microsoft.com/office/powerpoint/2010/main" val="2482157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Git tag start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master / Git </a:t>
            </a:r>
            <a:r>
              <a:rPr lang="fr-FR" dirty="0" err="1"/>
              <a:t>add</a:t>
            </a:r>
            <a:r>
              <a:rPr lang="fr-FR" dirty="0"/>
              <a:t> / Git commit </a:t>
            </a:r>
          </a:p>
          <a:p>
            <a:r>
              <a:rPr lang="fr-FR" dirty="0"/>
              <a:t>git log</a:t>
            </a:r>
          </a:p>
          <a:p>
            <a:r>
              <a:rPr lang="fr-FR" dirty="0"/>
              <a:t>Git tag --</a:t>
            </a:r>
            <a:r>
              <a:rPr lang="fr-FR" dirty="0" err="1"/>
              <a:t>list</a:t>
            </a:r>
            <a:endParaRPr lang="fr-FR" dirty="0"/>
          </a:p>
          <a:p>
            <a:r>
              <a:rPr lang="fr-FR" dirty="0"/>
              <a:t>Git </a:t>
            </a:r>
            <a:r>
              <a:rPr lang="fr-FR" dirty="0" err="1"/>
              <a:t>checkout</a:t>
            </a:r>
            <a:r>
              <a:rPr lang="fr-FR" dirty="0"/>
              <a:t> start</a:t>
            </a:r>
          </a:p>
          <a:p>
            <a:r>
              <a:rPr lang="fr-FR" dirty="0"/>
              <a:t>Ls / </a:t>
            </a:r>
            <a:r>
              <a:rPr lang="fr-FR" dirty="0" err="1"/>
              <a:t>dir</a:t>
            </a:r>
            <a:endParaRPr lang="fr-FR" dirty="0"/>
          </a:p>
          <a:p>
            <a:r>
              <a:rPr lang="fr-FR" dirty="0"/>
              <a:t>Git </a:t>
            </a:r>
            <a:r>
              <a:rPr lang="fr-FR" dirty="0" err="1"/>
              <a:t>checkout</a:t>
            </a:r>
            <a:r>
              <a:rPr lang="fr-FR" dirty="0"/>
              <a:t> –b </a:t>
            </a:r>
            <a:r>
              <a:rPr lang="fr-FR" dirty="0" err="1"/>
              <a:t>feature</a:t>
            </a:r>
            <a:endParaRPr lang="fr-FR" dirty="0"/>
          </a:p>
          <a:p>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a:t>
            </a:r>
            <a:r>
              <a:rPr lang="fr-FR" dirty="0" err="1"/>
              <a:t>feature</a:t>
            </a:r>
            <a:r>
              <a:rPr lang="fr-FR" dirty="0"/>
              <a:t> Git </a:t>
            </a:r>
            <a:r>
              <a:rPr lang="fr-FR" dirty="0" err="1"/>
              <a:t>add</a:t>
            </a:r>
            <a:r>
              <a:rPr lang="fr-FR" dirty="0"/>
              <a:t>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Ls / </a:t>
            </a:r>
            <a:r>
              <a:rPr lang="fr-FR" dirty="0" err="1"/>
              <a:t>dir</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t>
            </a:r>
            <a:r>
              <a:rPr lang="fr-FR" dirty="0" err="1"/>
              <a:t>detached</a:t>
            </a:r>
            <a:r>
              <a:rPr lang="fr-FR" dirty="0"/>
              <a:t> </a:t>
            </a:r>
            <a:r>
              <a:rPr lang="fr-FR" dirty="0" err="1"/>
              <a:t>head</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start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a:t>
            </a:r>
            <a:r>
              <a:rPr lang="fr-FR" dirty="0" err="1"/>
              <a:t>detachedhead</a:t>
            </a:r>
            <a:r>
              <a:rPr lang="fr-FR" dirty="0"/>
              <a:t> Git </a:t>
            </a:r>
            <a:r>
              <a:rPr lang="fr-FR" dirty="0" err="1"/>
              <a:t>add</a:t>
            </a:r>
            <a:r>
              <a:rPr lang="fr-FR" dirty="0"/>
              <a:t>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master</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=&gt; Commit perdu dans les limbes !!!</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38</a:t>
            </a:fld>
            <a:endParaRPr lang="fr-FR">
              <a:solidFill>
                <a:prstClr val="black"/>
              </a:solidFill>
            </a:endParaRPr>
          </a:p>
        </p:txBody>
      </p:sp>
    </p:spTree>
    <p:extLst>
      <p:ext uri="{BB962C8B-B14F-4D97-AF65-F5344CB8AC3E}">
        <p14:creationId xmlns:p14="http://schemas.microsoft.com/office/powerpoint/2010/main" val="2915632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Pensez</a:t>
            </a:r>
            <a:r>
              <a:rPr lang="en-GB" dirty="0"/>
              <a:t> à faire du ménage dans </a:t>
            </a:r>
            <a:r>
              <a:rPr lang="en-GB" dirty="0" err="1"/>
              <a:t>vos</a:t>
            </a:r>
            <a:r>
              <a:rPr lang="en-GB" dirty="0"/>
              <a:t> branches !</a:t>
            </a:r>
          </a:p>
        </p:txBody>
      </p:sp>
      <p:sp>
        <p:nvSpPr>
          <p:cNvPr id="4" name="Slide Number Placeholder 3"/>
          <p:cNvSpPr>
            <a:spLocks noGrp="1"/>
          </p:cNvSpPr>
          <p:nvPr>
            <p:ph type="sldNum" sz="quarter" idx="10"/>
          </p:nvPr>
        </p:nvSpPr>
        <p:spPr/>
        <p:txBody>
          <a:bodyPr/>
          <a:lstStyle/>
          <a:p>
            <a:fld id="{C3EF5842-04F3-4695-8C7E-60D49603CB5D}" type="slidenum">
              <a:rPr lang="fr-FR" smtClean="0"/>
              <a:t>39</a:t>
            </a:fld>
            <a:endParaRPr lang="fr-FR"/>
          </a:p>
        </p:txBody>
      </p:sp>
    </p:spTree>
    <p:extLst>
      <p:ext uri="{BB962C8B-B14F-4D97-AF65-F5344CB8AC3E}">
        <p14:creationId xmlns:p14="http://schemas.microsoft.com/office/powerpoint/2010/main" val="245700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4</a:t>
            </a:fld>
            <a:endParaRPr lang="fr-FR"/>
          </a:p>
        </p:txBody>
      </p:sp>
    </p:spTree>
    <p:extLst>
      <p:ext uri="{BB962C8B-B14F-4D97-AF65-F5344CB8AC3E}">
        <p14:creationId xmlns:p14="http://schemas.microsoft.com/office/powerpoint/2010/main" val="42173941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3121" rtl="0" eaLnBrk="1" fontAlgn="auto" latinLnBrk="0" hangingPunct="1">
              <a:lnSpc>
                <a:spcPct val="100000"/>
              </a:lnSpc>
              <a:spcBef>
                <a:spcPts val="0"/>
              </a:spcBef>
              <a:spcAft>
                <a:spcPts val="0"/>
              </a:spcAft>
              <a:buClrTx/>
              <a:buSzTx/>
              <a:buFontTx/>
              <a:buNone/>
              <a:tabLst/>
              <a:defRPr/>
            </a:pPr>
            <a:r>
              <a:rPr lang="fr-FR" sz="1600" dirty="0">
                <a:solidFill>
                  <a:srgbClr val="837D79"/>
                </a:solidFill>
                <a:latin typeface="BNPPSans-Light" panose="02000503020000020004" pitchFamily="2" charset="0"/>
              </a:rPr>
              <a:t>Une fois les travaux terminés sur la branche, il faut reporter ces modifications à la branche principale. On dit alors qu’on merge (fusionne) les deux branches. En fonction de l’état des branches, git peut effectuer deux types de merge.</a:t>
            </a:r>
          </a:p>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40</a:t>
            </a:fld>
            <a:endParaRPr lang="fr-FR"/>
          </a:p>
        </p:txBody>
      </p:sp>
    </p:spTree>
    <p:extLst>
      <p:ext uri="{BB962C8B-B14F-4D97-AF65-F5344CB8AC3E}">
        <p14:creationId xmlns:p14="http://schemas.microsoft.com/office/powerpoint/2010/main" val="179885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Git pull = git </a:t>
            </a:r>
            <a:r>
              <a:rPr lang="en-GB" dirty="0" err="1"/>
              <a:t>fetch+git</a:t>
            </a:r>
            <a:r>
              <a:rPr lang="en-GB" dirty="0"/>
              <a:t> merge / git pull –rebase = git fetch + git rebase</a:t>
            </a:r>
          </a:p>
        </p:txBody>
      </p:sp>
      <p:sp>
        <p:nvSpPr>
          <p:cNvPr id="4" name="Slide Number Placeholder 3"/>
          <p:cNvSpPr>
            <a:spLocks noGrp="1"/>
          </p:cNvSpPr>
          <p:nvPr>
            <p:ph type="sldNum" sz="quarter" idx="10"/>
          </p:nvPr>
        </p:nvSpPr>
        <p:spPr/>
        <p:txBody>
          <a:bodyPr/>
          <a:lstStyle/>
          <a:p>
            <a:fld id="{C3EF5842-04F3-4695-8C7E-60D49603CB5D}" type="slidenum">
              <a:rPr lang="fr-FR" smtClean="0"/>
              <a:t>41</a:t>
            </a:fld>
            <a:endParaRPr lang="fr-FR"/>
          </a:p>
        </p:txBody>
      </p:sp>
    </p:spTree>
    <p:extLst>
      <p:ext uri="{BB962C8B-B14F-4D97-AF65-F5344CB8AC3E}">
        <p14:creationId xmlns:p14="http://schemas.microsoft.com/office/powerpoint/2010/main" val="3793273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Fast </a:t>
            </a:r>
            <a:r>
              <a:rPr lang="fr-FR" dirty="0" err="1"/>
              <a:t>foward</a:t>
            </a:r>
            <a:endParaRPr lang="fr-FR" dirty="0"/>
          </a:p>
          <a:p>
            <a:r>
              <a:rPr lang="fr-FR" dirty="0"/>
              <a:t>---------------------------</a:t>
            </a:r>
          </a:p>
          <a:p>
            <a:r>
              <a:rPr lang="fr-FR" dirty="0"/>
              <a:t>Git tag start</a:t>
            </a:r>
          </a:p>
          <a:p>
            <a:r>
              <a:rPr lang="fr-FR" dirty="0"/>
              <a:t>Git </a:t>
            </a:r>
            <a:r>
              <a:rPr lang="fr-FR" dirty="0" err="1"/>
              <a:t>checkout</a:t>
            </a:r>
            <a:r>
              <a:rPr lang="fr-FR" dirty="0"/>
              <a:t> master</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–b </a:t>
            </a:r>
            <a:r>
              <a:rPr lang="fr-FR" dirty="0" err="1"/>
              <a:t>fastfoward</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ffmege1 / Git </a:t>
            </a:r>
            <a:r>
              <a:rPr lang="fr-FR" dirty="0" err="1"/>
              <a:t>add</a:t>
            </a:r>
            <a:r>
              <a:rPr lang="fr-FR" dirty="0"/>
              <a:t> /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ffmege2 / Git </a:t>
            </a:r>
            <a:r>
              <a:rPr lang="fr-FR" dirty="0" err="1"/>
              <a:t>add</a:t>
            </a:r>
            <a:r>
              <a:rPr lang="fr-FR" dirty="0"/>
              <a:t> /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master</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merge </a:t>
            </a:r>
            <a:r>
              <a:rPr lang="fr-FR" dirty="0" err="1"/>
              <a:t>fastfoward</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3way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start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–d </a:t>
            </a:r>
            <a:r>
              <a:rPr lang="fr-FR" dirty="0" err="1"/>
              <a:t>threeway</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3way1 / Git </a:t>
            </a:r>
            <a:r>
              <a:rPr lang="fr-FR" dirty="0" err="1"/>
              <a:t>add</a:t>
            </a:r>
            <a:r>
              <a:rPr lang="fr-FR" dirty="0"/>
              <a:t> /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3way2 / Git </a:t>
            </a:r>
            <a:r>
              <a:rPr lang="fr-FR" dirty="0" err="1"/>
              <a:t>add</a:t>
            </a:r>
            <a:r>
              <a:rPr lang="fr-FR" dirty="0"/>
              <a:t> /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master</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merge </a:t>
            </a:r>
            <a:r>
              <a:rPr lang="fr-FR" dirty="0" err="1"/>
              <a:t>threeway</a:t>
            </a: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Rebase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start</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–b rebase</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Ajouter un fichier rebase / Git </a:t>
            </a:r>
            <a:r>
              <a:rPr lang="fr-FR" dirty="0" err="1"/>
              <a:t>add</a:t>
            </a:r>
            <a:r>
              <a:rPr lang="fr-FR" dirty="0"/>
              <a:t> / Git commit </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rebase master</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a:t>
            </a:r>
            <a:r>
              <a:rPr lang="fr-FR" dirty="0" err="1"/>
              <a:t>checkout</a:t>
            </a:r>
            <a:r>
              <a:rPr lang="fr-FR" dirty="0"/>
              <a:t> master</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merge rebase</a:t>
            </a:r>
          </a:p>
          <a:p>
            <a:pPr marL="0" marR="0" lvl="0" indent="0" algn="l" defTabSz="1213121" rtl="0" eaLnBrk="1" fontAlgn="auto" latinLnBrk="0" hangingPunct="1">
              <a:lnSpc>
                <a:spcPct val="100000"/>
              </a:lnSpc>
              <a:spcBef>
                <a:spcPts val="0"/>
              </a:spcBef>
              <a:spcAft>
                <a:spcPts val="0"/>
              </a:spcAft>
              <a:buClrTx/>
              <a:buSzTx/>
              <a:buFontTx/>
              <a:buNone/>
              <a:tabLst/>
              <a:defRPr/>
            </a:pPr>
            <a:r>
              <a:rPr lang="fr-FR" dirty="0"/>
              <a:t>Git log</a:t>
            </a:r>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pPr marL="0" marR="0" lvl="0" indent="0" algn="l" defTabSz="1213121" rtl="0" eaLnBrk="1" fontAlgn="auto" latinLnBrk="0" hangingPunct="1">
              <a:lnSpc>
                <a:spcPct val="100000"/>
              </a:lnSpc>
              <a:spcBef>
                <a:spcPts val="0"/>
              </a:spcBef>
              <a:spcAft>
                <a:spcPts val="0"/>
              </a:spcAft>
              <a:buClrTx/>
              <a:buSzTx/>
              <a:buFontTx/>
              <a:buNone/>
              <a:tabLst/>
              <a:defRPr/>
            </a:pPr>
            <a:endParaRPr lang="fr-FR" dirty="0"/>
          </a:p>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42</a:t>
            </a:fld>
            <a:endParaRPr lang="fr-FR">
              <a:solidFill>
                <a:prstClr val="black"/>
              </a:solidFill>
            </a:endParaRPr>
          </a:p>
        </p:txBody>
      </p:sp>
    </p:spTree>
    <p:extLst>
      <p:ext uri="{BB962C8B-B14F-4D97-AF65-F5344CB8AC3E}">
        <p14:creationId xmlns:p14="http://schemas.microsoft.com/office/powerpoint/2010/main" val="1043347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43</a:t>
            </a:fld>
            <a:endParaRPr lang="fr-FR">
              <a:solidFill>
                <a:prstClr val="black"/>
              </a:solidFill>
            </a:endParaRPr>
          </a:p>
        </p:txBody>
      </p:sp>
    </p:spTree>
    <p:extLst>
      <p:ext uri="{BB962C8B-B14F-4D97-AF65-F5344CB8AC3E}">
        <p14:creationId xmlns:p14="http://schemas.microsoft.com/office/powerpoint/2010/main" val="611530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EF5842-04F3-4695-8C7E-60D49603CB5D}" type="slidenum">
              <a:rPr lang="fr-FR" smtClean="0"/>
              <a:t>44</a:t>
            </a:fld>
            <a:endParaRPr lang="fr-FR"/>
          </a:p>
        </p:txBody>
      </p:sp>
    </p:spTree>
    <p:extLst>
      <p:ext uri="{BB962C8B-B14F-4D97-AF65-F5344CB8AC3E}">
        <p14:creationId xmlns:p14="http://schemas.microsoft.com/office/powerpoint/2010/main" val="16996018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45</a:t>
            </a:fld>
            <a:endParaRPr lang="fr-FR"/>
          </a:p>
        </p:txBody>
      </p:sp>
    </p:spTree>
    <p:extLst>
      <p:ext uri="{BB962C8B-B14F-4D97-AF65-F5344CB8AC3E}">
        <p14:creationId xmlns:p14="http://schemas.microsoft.com/office/powerpoint/2010/main" val="4974912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46</a:t>
            </a:fld>
            <a:endParaRPr lang="fr-FR"/>
          </a:p>
        </p:txBody>
      </p:sp>
    </p:spTree>
    <p:extLst>
      <p:ext uri="{BB962C8B-B14F-4D97-AF65-F5344CB8AC3E}">
        <p14:creationId xmlns:p14="http://schemas.microsoft.com/office/powerpoint/2010/main" val="45380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47</a:t>
            </a:fld>
            <a:endParaRPr lang="fr-FR"/>
          </a:p>
        </p:txBody>
      </p:sp>
    </p:spTree>
    <p:extLst>
      <p:ext uri="{BB962C8B-B14F-4D97-AF65-F5344CB8AC3E}">
        <p14:creationId xmlns:p14="http://schemas.microsoft.com/office/powerpoint/2010/main" val="30386085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48</a:t>
            </a:fld>
            <a:endParaRPr lang="fr-FR"/>
          </a:p>
        </p:txBody>
      </p:sp>
    </p:spTree>
    <p:extLst>
      <p:ext uri="{BB962C8B-B14F-4D97-AF65-F5344CB8AC3E}">
        <p14:creationId xmlns:p14="http://schemas.microsoft.com/office/powerpoint/2010/main" val="383358213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noProof="0" dirty="0"/>
          </a:p>
        </p:txBody>
      </p:sp>
      <p:sp>
        <p:nvSpPr>
          <p:cNvPr id="4" name="Slide Number Placeholder 3"/>
          <p:cNvSpPr>
            <a:spLocks noGrp="1"/>
          </p:cNvSpPr>
          <p:nvPr>
            <p:ph type="sldNum" sz="quarter" idx="10"/>
          </p:nvPr>
        </p:nvSpPr>
        <p:spPr/>
        <p:txBody>
          <a:bodyPr/>
          <a:lstStyle/>
          <a:p>
            <a:fld id="{C3EF5842-04F3-4695-8C7E-60D49603CB5D}" type="slidenum">
              <a:rPr lang="fr-FR" smtClean="0"/>
              <a:t>49</a:t>
            </a:fld>
            <a:endParaRPr lang="fr-FR"/>
          </a:p>
        </p:txBody>
      </p:sp>
    </p:spTree>
    <p:extLst>
      <p:ext uri="{BB962C8B-B14F-4D97-AF65-F5344CB8AC3E}">
        <p14:creationId xmlns:p14="http://schemas.microsoft.com/office/powerpoint/2010/main" val="2233455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dirty="0"/>
              <a:t>On reprend l’existant? La même pour tout le monde-&gt; </a:t>
            </a:r>
          </a:p>
          <a:p>
            <a:r>
              <a:rPr lang="fr-FR" dirty="0"/>
              <a:t>git config</a:t>
            </a:r>
          </a:p>
          <a:p>
            <a:r>
              <a:rPr lang="fr-FR" dirty="0"/>
              <a:t>Git clone</a:t>
            </a:r>
          </a:p>
          <a:p>
            <a:endParaRPr lang="fr-FR" dirty="0"/>
          </a:p>
          <a:p>
            <a:r>
              <a:rPr lang="fr-FR" dirty="0"/>
              <a:t>Qui nous fournit une instance de formation? La </a:t>
            </a:r>
            <a:r>
              <a:rPr lang="fr-FR" dirty="0" err="1"/>
              <a:t>toolchain</a:t>
            </a:r>
            <a:r>
              <a:rPr lang="fr-FR" dirty="0"/>
              <a:t> de </a:t>
            </a:r>
            <a:r>
              <a:rPr lang="fr-FR" dirty="0" err="1"/>
              <a:t>C.Cressionier</a:t>
            </a:r>
            <a:r>
              <a:rPr lang="fr-FR" dirty="0"/>
              <a:t>? PIC/</a:t>
            </a:r>
            <a:r>
              <a:rPr lang="fr-FR" dirty="0" err="1"/>
              <a:t>Mobypic</a:t>
            </a:r>
            <a:r>
              <a:rPr lang="fr-FR" dirty="0"/>
              <a:t>? Repo publique?</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5</a:t>
            </a:fld>
            <a:endParaRPr lang="fr-FR">
              <a:solidFill>
                <a:prstClr val="black"/>
              </a:solidFill>
            </a:endParaRPr>
          </a:p>
        </p:txBody>
      </p:sp>
    </p:spTree>
    <p:extLst>
      <p:ext uri="{BB962C8B-B14F-4D97-AF65-F5344CB8AC3E}">
        <p14:creationId xmlns:p14="http://schemas.microsoft.com/office/powerpoint/2010/main" val="14030045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51</a:t>
            </a:fld>
            <a:endParaRPr lang="fr-FR">
              <a:solidFill>
                <a:prstClr val="black"/>
              </a:solidFill>
            </a:endParaRPr>
          </a:p>
        </p:txBody>
      </p:sp>
    </p:spTree>
    <p:extLst>
      <p:ext uri="{BB962C8B-B14F-4D97-AF65-F5344CB8AC3E}">
        <p14:creationId xmlns:p14="http://schemas.microsoft.com/office/powerpoint/2010/main" val="3177578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52</a:t>
            </a:fld>
            <a:endParaRPr lang="fr-FR">
              <a:solidFill>
                <a:prstClr val="black"/>
              </a:solidFill>
            </a:endParaRPr>
          </a:p>
        </p:txBody>
      </p:sp>
    </p:spTree>
    <p:extLst>
      <p:ext uri="{BB962C8B-B14F-4D97-AF65-F5344CB8AC3E}">
        <p14:creationId xmlns:p14="http://schemas.microsoft.com/office/powerpoint/2010/main" val="38025981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53</a:t>
            </a:fld>
            <a:endParaRPr lang="fr-FR">
              <a:solidFill>
                <a:prstClr val="black"/>
              </a:solidFill>
            </a:endParaRPr>
          </a:p>
        </p:txBody>
      </p:sp>
    </p:spTree>
    <p:extLst>
      <p:ext uri="{BB962C8B-B14F-4D97-AF65-F5344CB8AC3E}">
        <p14:creationId xmlns:p14="http://schemas.microsoft.com/office/powerpoint/2010/main" val="197090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sz="800" dirty="0"/>
              <a:t>En bref, nous sommes en présence d’un outil non-collaboratif</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6</a:t>
            </a:fld>
            <a:endParaRPr lang="fr-FR">
              <a:solidFill>
                <a:prstClr val="black"/>
              </a:solidFill>
            </a:endParaRPr>
          </a:p>
        </p:txBody>
      </p:sp>
    </p:spTree>
    <p:extLst>
      <p:ext uri="{BB962C8B-B14F-4D97-AF65-F5344CB8AC3E}">
        <p14:creationId xmlns:p14="http://schemas.microsoft.com/office/powerpoint/2010/main" val="1774209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r>
              <a:rPr lang="fr-FR" sz="800" dirty="0"/>
              <a:t>En bref, nous sommes en présence d’un outil non-collaboratif</a:t>
            </a:r>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7</a:t>
            </a:fld>
            <a:endParaRPr lang="fr-FR">
              <a:solidFill>
                <a:prstClr val="black"/>
              </a:solidFill>
            </a:endParaRPr>
          </a:p>
        </p:txBody>
      </p:sp>
    </p:spTree>
    <p:extLst>
      <p:ext uri="{BB962C8B-B14F-4D97-AF65-F5344CB8AC3E}">
        <p14:creationId xmlns:p14="http://schemas.microsoft.com/office/powerpoint/2010/main" val="128892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58750" y="768350"/>
            <a:ext cx="6781800" cy="3836988"/>
          </a:xfrm>
        </p:spPr>
      </p:sp>
      <p:sp>
        <p:nvSpPr>
          <p:cNvPr id="3" name="Espace réservé des commentaires 2"/>
          <p:cNvSpPr>
            <a:spLocks noGrp="1"/>
          </p:cNvSpPr>
          <p:nvPr>
            <p:ph type="body" idx="1"/>
          </p:nvPr>
        </p:nvSpPr>
        <p:spPr/>
        <p:txBody>
          <a:bodyPr/>
          <a:lstStyle/>
          <a:p>
            <a:endParaRPr lang="fr-FR" sz="800"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solidFill>
                  <a:prstClr val="black"/>
                </a:solidFill>
              </a:rPr>
              <a:pPr/>
              <a:t>8</a:t>
            </a:fld>
            <a:endParaRPr lang="fr-FR">
              <a:solidFill>
                <a:prstClr val="black"/>
              </a:solidFill>
            </a:endParaRPr>
          </a:p>
        </p:txBody>
      </p:sp>
    </p:spTree>
    <p:extLst>
      <p:ext uri="{BB962C8B-B14F-4D97-AF65-F5344CB8AC3E}">
        <p14:creationId xmlns:p14="http://schemas.microsoft.com/office/powerpoint/2010/main" val="4066017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C3EF5842-04F3-4695-8C7E-60D49603CB5D}" type="slidenum">
              <a:rPr lang="fr-FR" smtClean="0"/>
              <a:t>9</a:t>
            </a:fld>
            <a:endParaRPr lang="fr-FR"/>
          </a:p>
        </p:txBody>
      </p:sp>
    </p:spTree>
    <p:extLst>
      <p:ext uri="{BB962C8B-B14F-4D97-AF65-F5344CB8AC3E}">
        <p14:creationId xmlns:p14="http://schemas.microsoft.com/office/powerpoint/2010/main" val="1502639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3" Type="http://schemas.openxmlformats.org/officeDocument/2006/relationships/image" Target="file://localhost/Users/carolinedargein/Desktop/donut-orange.png" TargetMode="External"/><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AND VISUAL">
    <p:spTree>
      <p:nvGrpSpPr>
        <p:cNvPr id="1" name=""/>
        <p:cNvGrpSpPr/>
        <p:nvPr/>
      </p:nvGrpSpPr>
      <p:grpSpPr>
        <a:xfrm>
          <a:off x="0" y="0"/>
          <a:ext cx="0" cy="0"/>
          <a:chOff x="0" y="0"/>
          <a:chExt cx="0" cy="0"/>
        </a:xfrm>
      </p:grpSpPr>
      <p:pic>
        <p:nvPicPr>
          <p:cNvPr id="13"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flipH="1">
            <a:off x="0" y="0"/>
            <a:ext cx="12122150" cy="6814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300" dirty="0">
              <a:solidFill>
                <a:srgbClr val="43B02A"/>
              </a:solidFill>
            </a:endParaRPr>
          </a:p>
        </p:txBody>
      </p:sp>
      <p:sp>
        <p:nvSpPr>
          <p:cNvPr id="2" name="Titre 1"/>
          <p:cNvSpPr>
            <a:spLocks noGrp="1"/>
          </p:cNvSpPr>
          <p:nvPr>
            <p:ph type="ctrTitle" hasCustomPrompt="1"/>
          </p:nvPr>
        </p:nvSpPr>
        <p:spPr>
          <a:xfrm>
            <a:off x="517290" y="478937"/>
            <a:ext cx="7064085" cy="1334985"/>
          </a:xfrm>
        </p:spPr>
        <p:txBody>
          <a:bodyPr anchor="t">
            <a:noAutofit/>
          </a:bodyPr>
          <a:lstStyle>
            <a:lvl1pPr algn="l">
              <a:lnSpc>
                <a:spcPct val="85000"/>
              </a:lnSpc>
              <a:defRPr sz="4800" b="1" cap="all" spc="0" baseline="0">
                <a:solidFill>
                  <a:schemeClr val="bg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517290" y="1800794"/>
            <a:ext cx="7063300" cy="432100"/>
          </a:xfrm>
          <a:prstGeom prst="rect">
            <a:avLst/>
          </a:prstGeom>
        </p:spPr>
        <p:txBody>
          <a:bodyPr lIns="0" anchor="ctr">
            <a:noAutofit/>
          </a:bodyPr>
          <a:lstStyle>
            <a:lvl1pPr marL="0" indent="0" algn="l">
              <a:buNone/>
              <a:defRPr sz="2800" cap="all" baseline="0">
                <a:solidFill>
                  <a:schemeClr val="bg1"/>
                </a:solidFill>
                <a:latin typeface="+mj-lt"/>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subtitle</a:t>
            </a:r>
          </a:p>
        </p:txBody>
      </p:sp>
      <p:sp>
        <p:nvSpPr>
          <p:cNvPr id="19" name="Espace réservé du texte 2"/>
          <p:cNvSpPr>
            <a:spLocks noGrp="1"/>
          </p:cNvSpPr>
          <p:nvPr>
            <p:ph type="body" idx="13" hasCustomPrompt="1"/>
          </p:nvPr>
        </p:nvSpPr>
        <p:spPr>
          <a:xfrm>
            <a:off x="1632005" y="4872888"/>
            <a:ext cx="4199800" cy="216050"/>
          </a:xfrm>
          <a:prstGeom prst="rect">
            <a:avLst/>
          </a:prstGeom>
        </p:spPr>
        <p:txBody>
          <a:bodyPr lIns="0" rIns="0" anchor="ctr">
            <a:normAutofit/>
          </a:bodyPr>
          <a:lstStyle>
            <a:lvl1pPr marL="0" indent="0" algn="l">
              <a:buNone/>
              <a:defRPr sz="1050" b="0" cap="all" baseline="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en-GB" noProof="0" dirty="0"/>
              <a:t>author’s name</a:t>
            </a:r>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rIns="0" anchor="ctr">
            <a:noAutofit/>
          </a:bodyPr>
          <a:lstStyle>
            <a:lvl1pPr marL="0" indent="0" algn="l">
              <a:buNone/>
              <a:defRPr sz="1050" b="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en-GB" noProof="0" dirty="0"/>
              <a:t>Location, 00/00/2015</a:t>
            </a:r>
          </a:p>
        </p:txBody>
      </p:sp>
      <p:pic>
        <p:nvPicPr>
          <p:cNvPr id="11" name="Picture 4" descr="C:\Users\ChristineB\Seenk-D\BNPP\2015-02\PPT_43-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08495" y="5654443"/>
            <a:ext cx="4517357" cy="790294"/>
          </a:xfrm>
          <a:prstGeom prst="rect">
            <a:avLst/>
          </a:prstGeom>
        </p:spPr>
      </p:pic>
    </p:spTree>
    <p:extLst>
      <p:ext uri="{BB962C8B-B14F-4D97-AF65-F5344CB8AC3E}">
        <p14:creationId xmlns:p14="http://schemas.microsoft.com/office/powerpoint/2010/main" val="2073056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Footer ">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6DF22904-CF6D-4AD9-B805-1AF200B4FE68}"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5"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3" name="ZoneTexte 12"/>
          <p:cNvSpPr txBox="1"/>
          <p:nvPr userDrawn="1"/>
        </p:nvSpPr>
        <p:spPr>
          <a:xfrm>
            <a:off x="606555"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7" name="Espace réservé pour une image  6"/>
          <p:cNvSpPr>
            <a:spLocks noGrp="1"/>
          </p:cNvSpPr>
          <p:nvPr>
            <p:ph type="pic" sz="quarter" idx="10"/>
          </p:nvPr>
        </p:nvSpPr>
        <p:spPr>
          <a:xfrm>
            <a:off x="0" y="890588"/>
            <a:ext cx="12122150" cy="1574800"/>
          </a:xfrm>
          <a:prstGeom prst="rect">
            <a:avLst/>
          </a:prstGeom>
        </p:spPr>
        <p:txBody>
          <a:bodyPr/>
          <a:lstStyle/>
          <a:p>
            <a:endParaRPr lang="fr-FR"/>
          </a:p>
        </p:txBody>
      </p:sp>
      <p:sp>
        <p:nvSpPr>
          <p:cNvPr id="15" name="Espace réservé du texte 14"/>
          <p:cNvSpPr>
            <a:spLocks noGrp="1"/>
          </p:cNvSpPr>
          <p:nvPr>
            <p:ph type="body" sz="quarter" idx="11"/>
          </p:nvPr>
        </p:nvSpPr>
        <p:spPr>
          <a:xfrm>
            <a:off x="454155" y="2465388"/>
            <a:ext cx="11215376" cy="3638550"/>
          </a:xfrm>
          <a:prstGeom prst="rect">
            <a:avLst/>
          </a:prstGeom>
        </p:spPr>
        <p:txBody>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86916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ictures">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4272B41D-9071-42C5-818E-03F88C9BC547}"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p:cNvSpPr>
            <a:spLocks noGrp="1"/>
          </p:cNvSpPr>
          <p:nvPr>
            <p:ph type="pic" sz="quarter" idx="10"/>
          </p:nvPr>
        </p:nvSpPr>
        <p:spPr>
          <a:xfrm>
            <a:off x="808286" y="1557586"/>
            <a:ext cx="1098392" cy="1098392"/>
          </a:xfrm>
          <a:prstGeom prst="ellipse">
            <a:avLst/>
          </a:prstGeom>
          <a:solidFill>
            <a:schemeClr val="bg1">
              <a:lumMod val="95000"/>
            </a:schemeClr>
          </a:solidFill>
        </p:spPr>
        <p:txBody>
          <a:bodyPr/>
          <a:lstStyle>
            <a:lvl1pPr>
              <a:defRPr sz="1050"/>
            </a:lvl1pPr>
          </a:lstStyle>
          <a:p>
            <a:endParaRPr lang="en-GB"/>
          </a:p>
        </p:txBody>
      </p:sp>
      <p:sp>
        <p:nvSpPr>
          <p:cNvPr id="13" name="Picture Placeholder 5"/>
          <p:cNvSpPr>
            <a:spLocks noGrp="1"/>
          </p:cNvSpPr>
          <p:nvPr>
            <p:ph type="pic" sz="quarter" idx="11"/>
          </p:nvPr>
        </p:nvSpPr>
        <p:spPr>
          <a:xfrm>
            <a:off x="2668932" y="1557586"/>
            <a:ext cx="1098392" cy="1098392"/>
          </a:xfrm>
          <a:prstGeom prst="ellipse">
            <a:avLst/>
          </a:prstGeom>
          <a:solidFill>
            <a:schemeClr val="bg1">
              <a:lumMod val="95000"/>
            </a:schemeClr>
          </a:solidFill>
        </p:spPr>
        <p:txBody>
          <a:bodyPr/>
          <a:lstStyle>
            <a:lvl1pPr>
              <a:defRPr sz="1050"/>
            </a:lvl1pPr>
          </a:lstStyle>
          <a:p>
            <a:endParaRPr lang="en-GB"/>
          </a:p>
        </p:txBody>
      </p:sp>
      <p:sp>
        <p:nvSpPr>
          <p:cNvPr id="14" name="Picture Placeholder 5"/>
          <p:cNvSpPr>
            <a:spLocks noGrp="1"/>
          </p:cNvSpPr>
          <p:nvPr>
            <p:ph type="pic" sz="quarter" idx="12"/>
          </p:nvPr>
        </p:nvSpPr>
        <p:spPr>
          <a:xfrm>
            <a:off x="4529578" y="1557586"/>
            <a:ext cx="1098392" cy="1098392"/>
          </a:xfrm>
          <a:prstGeom prst="ellipse">
            <a:avLst/>
          </a:prstGeom>
          <a:solidFill>
            <a:schemeClr val="bg1">
              <a:lumMod val="95000"/>
            </a:schemeClr>
          </a:solidFill>
        </p:spPr>
        <p:txBody>
          <a:bodyPr/>
          <a:lstStyle>
            <a:lvl1pPr>
              <a:defRPr sz="1050"/>
            </a:lvl1pPr>
          </a:lstStyle>
          <a:p>
            <a:endParaRPr lang="en-GB"/>
          </a:p>
        </p:txBody>
      </p:sp>
      <p:sp>
        <p:nvSpPr>
          <p:cNvPr id="15" name="Picture Placeholder 5"/>
          <p:cNvSpPr>
            <a:spLocks noGrp="1"/>
          </p:cNvSpPr>
          <p:nvPr>
            <p:ph type="pic" sz="quarter" idx="13"/>
          </p:nvPr>
        </p:nvSpPr>
        <p:spPr>
          <a:xfrm>
            <a:off x="6390224" y="1557586"/>
            <a:ext cx="1098392" cy="1098392"/>
          </a:xfrm>
          <a:prstGeom prst="ellipse">
            <a:avLst/>
          </a:prstGeom>
          <a:solidFill>
            <a:schemeClr val="bg1">
              <a:lumMod val="95000"/>
            </a:schemeClr>
          </a:solidFill>
        </p:spPr>
        <p:txBody>
          <a:bodyPr/>
          <a:lstStyle>
            <a:lvl1pPr>
              <a:defRPr sz="1050"/>
            </a:lvl1pPr>
          </a:lstStyle>
          <a:p>
            <a:endParaRPr lang="en-GB"/>
          </a:p>
        </p:txBody>
      </p:sp>
      <p:sp>
        <p:nvSpPr>
          <p:cNvPr id="16" name="Picture Placeholder 5"/>
          <p:cNvSpPr>
            <a:spLocks noGrp="1"/>
          </p:cNvSpPr>
          <p:nvPr>
            <p:ph type="pic" sz="quarter" idx="14"/>
          </p:nvPr>
        </p:nvSpPr>
        <p:spPr>
          <a:xfrm>
            <a:off x="8250870" y="1557586"/>
            <a:ext cx="1098392" cy="1098392"/>
          </a:xfrm>
          <a:prstGeom prst="ellipse">
            <a:avLst/>
          </a:prstGeom>
          <a:solidFill>
            <a:schemeClr val="bg1">
              <a:lumMod val="95000"/>
            </a:schemeClr>
          </a:solidFill>
        </p:spPr>
        <p:txBody>
          <a:bodyPr/>
          <a:lstStyle>
            <a:lvl1pPr>
              <a:defRPr sz="1050"/>
            </a:lvl1pPr>
          </a:lstStyle>
          <a:p>
            <a:endParaRPr lang="en-GB"/>
          </a:p>
        </p:txBody>
      </p:sp>
      <p:sp>
        <p:nvSpPr>
          <p:cNvPr id="17" name="Picture Placeholder 5"/>
          <p:cNvSpPr>
            <a:spLocks noGrp="1"/>
          </p:cNvSpPr>
          <p:nvPr>
            <p:ph type="pic" sz="quarter" idx="15"/>
          </p:nvPr>
        </p:nvSpPr>
        <p:spPr>
          <a:xfrm>
            <a:off x="10111516" y="1557586"/>
            <a:ext cx="1098392" cy="1098392"/>
          </a:xfrm>
          <a:prstGeom prst="ellipse">
            <a:avLst/>
          </a:prstGeom>
          <a:solidFill>
            <a:schemeClr val="bg1">
              <a:lumMod val="95000"/>
            </a:schemeClr>
          </a:solidFill>
        </p:spPr>
        <p:txBody>
          <a:bodyPr/>
          <a:lstStyle>
            <a:lvl1pPr>
              <a:defRPr sz="1050"/>
            </a:lvl1pPr>
          </a:lstStyle>
          <a:p>
            <a:endParaRPr lang="en-GB"/>
          </a:p>
        </p:txBody>
      </p:sp>
      <p:pic>
        <p:nvPicPr>
          <p:cNvPr id="18" name="Picture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3974766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7B0B7C66-6775-4F45-9B5F-78BBAA1BD6D5}"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0"/>
          <p:cNvSpPr>
            <a:spLocks noGrp="1"/>
          </p:cNvSpPr>
          <p:nvPr>
            <p:ph type="pic" sz="quarter" idx="10" hasCustomPrompt="1"/>
          </p:nvPr>
        </p:nvSpPr>
        <p:spPr>
          <a:xfrm>
            <a:off x="6637139" y="890526"/>
            <a:ext cx="5485011" cy="5213412"/>
          </a:xfrm>
          <a:prstGeom prst="rect">
            <a:avLst/>
          </a:prstGeom>
        </p:spPr>
        <p:txBody>
          <a:bodyPr/>
          <a:lstStyle>
            <a:lvl1pPr>
              <a:defRPr/>
            </a:lvl1pPr>
          </a:lstStyle>
          <a:p>
            <a:r>
              <a:rPr lang="en-GB" dirty="0"/>
              <a:t>CLICK TO CHANGE PICTURE</a:t>
            </a:r>
          </a:p>
        </p:txBody>
      </p:sp>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3987285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PICTURE">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6038893"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2EB61764-238B-4176-A047-84E6E7DEFAA7}"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603896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0"/>
          <p:cNvSpPr>
            <a:spLocks noGrp="1"/>
          </p:cNvSpPr>
          <p:nvPr>
            <p:ph type="pic" sz="quarter" idx="10" hasCustomPrompt="1"/>
          </p:nvPr>
        </p:nvSpPr>
        <p:spPr>
          <a:xfrm>
            <a:off x="6637139" y="0"/>
            <a:ext cx="5485011" cy="6103938"/>
          </a:xfrm>
          <a:prstGeom prst="rect">
            <a:avLst/>
          </a:prstGeom>
        </p:spPr>
        <p:txBody>
          <a:bodyPr/>
          <a:lstStyle>
            <a:lvl1pPr>
              <a:defRPr/>
            </a:lvl1pPr>
          </a:lstStyle>
          <a:p>
            <a:r>
              <a:rPr lang="en-GB" dirty="0"/>
              <a:t>CLICK TO CHANGE PICTURE</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747392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977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oter ">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F732E274-F242-410D-8E43-F00BD32CAE5F}"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333450"/>
            <a:ext cx="1020515" cy="50405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747851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Footer ">
    <p:spTree>
      <p:nvGrpSpPr>
        <p:cNvPr id="1" name=""/>
        <p:cNvGrpSpPr/>
        <p:nvPr/>
      </p:nvGrpSpPr>
      <p:grpSpPr>
        <a:xfrm>
          <a:off x="0" y="0"/>
          <a:ext cx="0" cy="0"/>
          <a:chOff x="0" y="0"/>
          <a:chExt cx="0" cy="0"/>
        </a:xfrm>
      </p:grpSpPr>
      <p:sp>
        <p:nvSpPr>
          <p:cNvPr id="9" name="Rectangle 8"/>
          <p:cNvSpPr/>
          <p:nvPr userDrawn="1"/>
        </p:nvSpPr>
        <p:spPr>
          <a:xfrm>
            <a:off x="8293323" y="0"/>
            <a:ext cx="3828827" cy="6103853"/>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sp>
        <p:nvSpPr>
          <p:cNvPr id="10" name="Rounded Rectangle 9"/>
          <p:cNvSpPr/>
          <p:nvPr userDrawn="1"/>
        </p:nvSpPr>
        <p:spPr>
          <a:xfrm>
            <a:off x="7158466" y="621482"/>
            <a:ext cx="2307522" cy="4992362"/>
          </a:xfrm>
          <a:prstGeom prst="roundRect">
            <a:avLst>
              <a:gd name="adj" fmla="val 5012"/>
            </a:avLst>
          </a:prstGeom>
          <a:solidFill>
            <a:srgbClr val="171817"/>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37139" y="235068"/>
            <a:ext cx="3312368" cy="5904656"/>
          </a:xfrm>
          <a:prstGeom prst="rect">
            <a:avLst/>
          </a:prstGeom>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E86FC653-D4A4-486C-983B-9E75CB5B5E35}"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333450"/>
            <a:ext cx="1020515" cy="50405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sp>
        <p:nvSpPr>
          <p:cNvPr id="16" name="Picture Placeholder 15"/>
          <p:cNvSpPr>
            <a:spLocks noGrp="1"/>
          </p:cNvSpPr>
          <p:nvPr>
            <p:ph type="pic" sz="quarter" idx="10"/>
          </p:nvPr>
        </p:nvSpPr>
        <p:spPr>
          <a:xfrm>
            <a:off x="7158466" y="621482"/>
            <a:ext cx="2307522" cy="4992362"/>
          </a:xfrm>
          <a:custGeom>
            <a:avLst/>
            <a:gdLst>
              <a:gd name="connsiteX0" fmla="*/ 2000474 w 2307522"/>
              <a:gd name="connsiteY0" fmla="*/ 93 h 4939306"/>
              <a:gd name="connsiteX1" fmla="*/ 2231752 w 2307522"/>
              <a:gd name="connsiteY1" fmla="*/ 25096 h 4939306"/>
              <a:gd name="connsiteX2" fmla="*/ 2305573 w 2307522"/>
              <a:gd name="connsiteY2" fmla="*/ 201309 h 4939306"/>
              <a:gd name="connsiteX3" fmla="*/ 2304606 w 2307522"/>
              <a:gd name="connsiteY3" fmla="*/ 201289 h 4939306"/>
              <a:gd name="connsiteX4" fmla="*/ 2304606 w 2307522"/>
              <a:gd name="connsiteY4" fmla="*/ 4606521 h 4939306"/>
              <a:gd name="connsiteX5" fmla="*/ 2305573 w 2307522"/>
              <a:gd name="connsiteY5" fmla="*/ 4606488 h 4939306"/>
              <a:gd name="connsiteX6" fmla="*/ 2236514 w 2307522"/>
              <a:gd name="connsiteY6" fmla="*/ 4888932 h 4939306"/>
              <a:gd name="connsiteX7" fmla="*/ 2002855 w 2307522"/>
              <a:gd name="connsiteY7" fmla="*/ 4938179 h 4939306"/>
              <a:gd name="connsiteX8" fmla="*/ 1953504 w 2307522"/>
              <a:gd name="connsiteY8" fmla="*/ 4938061 h 4939306"/>
              <a:gd name="connsiteX9" fmla="*/ 1953504 w 2307522"/>
              <a:gd name="connsiteY9" fmla="*/ 4939306 h 4939306"/>
              <a:gd name="connsiteX10" fmla="*/ 1724547 w 2307522"/>
              <a:gd name="connsiteY10" fmla="*/ 4939306 h 4939306"/>
              <a:gd name="connsiteX11" fmla="*/ 582977 w 2307522"/>
              <a:gd name="connsiteY11" fmla="*/ 4939306 h 4939306"/>
              <a:gd name="connsiteX12" fmla="*/ 531922 w 2307522"/>
              <a:gd name="connsiteY12" fmla="*/ 4939306 h 4939306"/>
              <a:gd name="connsiteX13" fmla="*/ 531922 w 2307522"/>
              <a:gd name="connsiteY13" fmla="*/ 4938729 h 4939306"/>
              <a:gd name="connsiteX14" fmla="*/ 451971 w 2307522"/>
              <a:gd name="connsiteY14" fmla="*/ 4937826 h 4939306"/>
              <a:gd name="connsiteX15" fmla="*/ 71010 w 2307522"/>
              <a:gd name="connsiteY15" fmla="*/ 4888932 h 4939306"/>
              <a:gd name="connsiteX16" fmla="*/ 16 w 2307522"/>
              <a:gd name="connsiteY16" fmla="*/ 4684641 h 4939306"/>
              <a:gd name="connsiteX17" fmla="*/ 1255 w 2307522"/>
              <a:gd name="connsiteY17" fmla="*/ 4634588 h 4939306"/>
              <a:gd name="connsiteX18" fmla="*/ 350 w 2307522"/>
              <a:gd name="connsiteY18" fmla="*/ 4634588 h 4939306"/>
              <a:gd name="connsiteX19" fmla="*/ 350 w 2307522"/>
              <a:gd name="connsiteY19" fmla="*/ 170092 h 4939306"/>
              <a:gd name="connsiteX20" fmla="*/ 1067 w 2307522"/>
              <a:gd name="connsiteY20" fmla="*/ 170092 h 4939306"/>
              <a:gd name="connsiteX21" fmla="*/ 761 w 2307522"/>
              <a:gd name="connsiteY21" fmla="*/ 157817 h 4939306"/>
              <a:gd name="connsiteX22" fmla="*/ 37807 w 2307522"/>
              <a:gd name="connsiteY22" fmla="*/ 69794 h 4939306"/>
              <a:gd name="connsiteX23" fmla="*/ 66307 w 2307522"/>
              <a:gd name="connsiteY23" fmla="*/ 39426 h 4939306"/>
              <a:gd name="connsiteX24" fmla="*/ 80233 w 2307522"/>
              <a:gd name="connsiteY24" fmla="*/ 27936 h 4939306"/>
              <a:gd name="connsiteX25" fmla="*/ 117783 w 2307522"/>
              <a:gd name="connsiteY25" fmla="*/ 16113 h 4939306"/>
              <a:gd name="connsiteX26" fmla="*/ 307050 w 2307522"/>
              <a:gd name="connsiteY26" fmla="*/ 4337 h 4939306"/>
              <a:gd name="connsiteX27" fmla="*/ 582977 w 2307522"/>
              <a:gd name="connsiteY27" fmla="*/ 7909 h 4939306"/>
              <a:gd name="connsiteX28" fmla="*/ 665578 w 2307522"/>
              <a:gd name="connsiteY28" fmla="*/ 160272 h 4939306"/>
              <a:gd name="connsiteX29" fmla="*/ 677885 w 2307522"/>
              <a:gd name="connsiteY29" fmla="*/ 170092 h 4939306"/>
              <a:gd name="connsiteX30" fmla="*/ 1624320 w 2307522"/>
              <a:gd name="connsiteY30" fmla="*/ 170092 h 4939306"/>
              <a:gd name="connsiteX31" fmla="*/ 1641946 w 2307522"/>
              <a:gd name="connsiteY31" fmla="*/ 156028 h 4939306"/>
              <a:gd name="connsiteX32" fmla="*/ 1724547 w 2307522"/>
              <a:gd name="connsiteY32" fmla="*/ 3665 h 4939306"/>
              <a:gd name="connsiteX33" fmla="*/ 2000474 w 2307522"/>
              <a:gd name="connsiteY33" fmla="*/ 93 h 493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07522" h="4939306">
                <a:moveTo>
                  <a:pt x="2000474" y="93"/>
                </a:moveTo>
                <a:cubicBezTo>
                  <a:pt x="2096815" y="-701"/>
                  <a:pt x="2185714" y="3268"/>
                  <a:pt x="2231752" y="25096"/>
                </a:cubicBezTo>
                <a:cubicBezTo>
                  <a:pt x="2315096" y="107646"/>
                  <a:pt x="2307954" y="125903"/>
                  <a:pt x="2305573" y="201309"/>
                </a:cubicBezTo>
                <a:lnTo>
                  <a:pt x="2304606" y="201289"/>
                </a:lnTo>
                <a:lnTo>
                  <a:pt x="2304606" y="4606521"/>
                </a:lnTo>
                <a:lnTo>
                  <a:pt x="2305573" y="4606488"/>
                </a:lnTo>
                <a:cubicBezTo>
                  <a:pt x="2307954" y="4733466"/>
                  <a:pt x="2319858" y="4749923"/>
                  <a:pt x="2236514" y="4888932"/>
                </a:cubicBezTo>
                <a:cubicBezTo>
                  <a:pt x="2190477" y="4925689"/>
                  <a:pt x="2100386" y="4935944"/>
                  <a:pt x="2002855" y="4938179"/>
                </a:cubicBezTo>
                <a:lnTo>
                  <a:pt x="1953504" y="4938061"/>
                </a:lnTo>
                <a:lnTo>
                  <a:pt x="1953504" y="4939306"/>
                </a:lnTo>
                <a:lnTo>
                  <a:pt x="1724547" y="4939306"/>
                </a:lnTo>
                <a:lnTo>
                  <a:pt x="582977" y="4939306"/>
                </a:lnTo>
                <a:lnTo>
                  <a:pt x="531922" y="4939306"/>
                </a:lnTo>
                <a:lnTo>
                  <a:pt x="531922" y="4938729"/>
                </a:lnTo>
                <a:lnTo>
                  <a:pt x="451971" y="4937826"/>
                </a:lnTo>
                <a:cubicBezTo>
                  <a:pt x="308241" y="4939573"/>
                  <a:pt x="140066" y="4944068"/>
                  <a:pt x="71010" y="4888932"/>
                </a:cubicBezTo>
                <a:cubicBezTo>
                  <a:pt x="8502" y="4784675"/>
                  <a:pt x="-429" y="4749354"/>
                  <a:pt x="16" y="4684641"/>
                </a:cubicBezTo>
                <a:lnTo>
                  <a:pt x="1255" y="4634588"/>
                </a:lnTo>
                <a:lnTo>
                  <a:pt x="350" y="4634588"/>
                </a:lnTo>
                <a:lnTo>
                  <a:pt x="350" y="170092"/>
                </a:lnTo>
                <a:lnTo>
                  <a:pt x="1067" y="170092"/>
                </a:lnTo>
                <a:lnTo>
                  <a:pt x="761" y="157817"/>
                </a:lnTo>
                <a:cubicBezTo>
                  <a:pt x="1431" y="127204"/>
                  <a:pt x="8129" y="105068"/>
                  <a:pt x="37807" y="69794"/>
                </a:cubicBezTo>
                <a:lnTo>
                  <a:pt x="66307" y="39426"/>
                </a:lnTo>
                <a:lnTo>
                  <a:pt x="80233" y="27936"/>
                </a:lnTo>
                <a:lnTo>
                  <a:pt x="117783" y="16113"/>
                </a:lnTo>
                <a:cubicBezTo>
                  <a:pt x="166724" y="5825"/>
                  <a:pt x="234795" y="3742"/>
                  <a:pt x="307050" y="4337"/>
                </a:cubicBezTo>
                <a:cubicBezTo>
                  <a:pt x="403391" y="5131"/>
                  <a:pt x="507174" y="10687"/>
                  <a:pt x="582977" y="7909"/>
                </a:cubicBezTo>
                <a:cubicBezTo>
                  <a:pt x="577024" y="134711"/>
                  <a:pt x="623310" y="139622"/>
                  <a:pt x="665578" y="160272"/>
                </a:cubicBezTo>
                <a:lnTo>
                  <a:pt x="677885" y="170092"/>
                </a:lnTo>
                <a:lnTo>
                  <a:pt x="1624320" y="170092"/>
                </a:lnTo>
                <a:lnTo>
                  <a:pt x="1641946" y="156028"/>
                </a:lnTo>
                <a:cubicBezTo>
                  <a:pt x="1684214" y="135378"/>
                  <a:pt x="1730500" y="130467"/>
                  <a:pt x="1724547" y="3665"/>
                </a:cubicBezTo>
                <a:cubicBezTo>
                  <a:pt x="1800350" y="6443"/>
                  <a:pt x="1904132" y="887"/>
                  <a:pt x="2000474" y="93"/>
                </a:cubicBezTo>
                <a:close/>
              </a:path>
            </a:pathLst>
          </a:custGeom>
          <a:solidFill>
            <a:schemeClr val="bg2"/>
          </a:solidFill>
        </p:spPr>
        <p:txBody>
          <a:bodyPr wrap="square">
            <a:noAutofit/>
          </a:bodyPr>
          <a:lstStyle/>
          <a:p>
            <a:endParaRPr lang="en-GB"/>
          </a:p>
        </p:txBody>
      </p:sp>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4109543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Footer ">
    <p:spTree>
      <p:nvGrpSpPr>
        <p:cNvPr id="1" name=""/>
        <p:cNvGrpSpPr/>
        <p:nvPr/>
      </p:nvGrpSpPr>
      <p:grpSpPr>
        <a:xfrm>
          <a:off x="0" y="0"/>
          <a:ext cx="0" cy="0"/>
          <a:chOff x="0" y="0"/>
          <a:chExt cx="0" cy="0"/>
        </a:xfrm>
      </p:grpSpPr>
      <p:sp>
        <p:nvSpPr>
          <p:cNvPr id="9" name="Rectangle 8"/>
          <p:cNvSpPr/>
          <p:nvPr userDrawn="1"/>
        </p:nvSpPr>
        <p:spPr>
          <a:xfrm>
            <a:off x="8293323" y="0"/>
            <a:ext cx="3828827" cy="6103853"/>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EB242D7-6C47-4D9E-8D28-355658BB5730}"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333450"/>
            <a:ext cx="1020515" cy="50405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sp>
        <p:nvSpPr>
          <p:cNvPr id="19" name="Picture Placeholder 10"/>
          <p:cNvSpPr>
            <a:spLocks noGrp="1"/>
          </p:cNvSpPr>
          <p:nvPr>
            <p:ph type="pic" sz="quarter" idx="10" hasCustomPrompt="1"/>
          </p:nvPr>
        </p:nvSpPr>
        <p:spPr>
          <a:xfrm>
            <a:off x="6238990" y="1809761"/>
            <a:ext cx="3838357" cy="2416447"/>
          </a:xfrm>
          <a:prstGeom prst="rect">
            <a:avLst/>
          </a:prstGeom>
          <a:solidFill>
            <a:schemeClr val="bg2"/>
          </a:solidFill>
        </p:spPr>
        <p:txBody>
          <a:bodyPr/>
          <a:lstStyle>
            <a:lvl1pPr>
              <a:defRPr/>
            </a:lvl1pPr>
          </a:lstStyle>
          <a:p>
            <a:r>
              <a:rPr lang="en-GB" dirty="0"/>
              <a:t>CLICK TO CHANGE PICTURE</a:t>
            </a:r>
          </a:p>
        </p:txBody>
      </p:sp>
      <p:grpSp>
        <p:nvGrpSpPr>
          <p:cNvPr id="12" name="Groupe 11"/>
          <p:cNvGrpSpPr/>
          <p:nvPr userDrawn="1"/>
        </p:nvGrpSpPr>
        <p:grpSpPr>
          <a:xfrm>
            <a:off x="4345286" y="1341562"/>
            <a:ext cx="7776864" cy="3960440"/>
            <a:chOff x="4345286" y="1341562"/>
            <a:chExt cx="7776864" cy="3960440"/>
          </a:xfrm>
        </p:grpSpPr>
        <p:pic>
          <p:nvPicPr>
            <p:cNvPr id="18"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345286" y="1341562"/>
              <a:ext cx="7776864" cy="3960440"/>
            </a:xfrm>
            <a:prstGeom prst="rect">
              <a:avLst/>
            </a:prstGeom>
          </p:spPr>
        </p:pic>
        <p:sp>
          <p:nvSpPr>
            <p:cNvPr id="11" name="Rectangle 10"/>
            <p:cNvSpPr/>
            <p:nvPr userDrawn="1"/>
          </p:nvSpPr>
          <p:spPr>
            <a:xfrm>
              <a:off x="8014817" y="4270075"/>
              <a:ext cx="288032" cy="144016"/>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14825546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PICTURE">
    <p:spTree>
      <p:nvGrpSpPr>
        <p:cNvPr id="1" name=""/>
        <p:cNvGrpSpPr/>
        <p:nvPr/>
      </p:nvGrpSpPr>
      <p:grpSpPr>
        <a:xfrm>
          <a:off x="0" y="0"/>
          <a:ext cx="0" cy="0"/>
          <a:chOff x="0" y="0"/>
          <a:chExt cx="0" cy="0"/>
        </a:xfrm>
      </p:grpSpPr>
      <p:sp>
        <p:nvSpPr>
          <p:cNvPr id="5" name="Rectangle 4"/>
          <p:cNvSpPr/>
          <p:nvPr userDrawn="1"/>
        </p:nvSpPr>
        <p:spPr>
          <a:xfrm>
            <a:off x="0" y="0"/>
            <a:ext cx="12122150" cy="306975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chemeClr val="bg1"/>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BC0428CE-3752-401F-AD33-9F7DB192C77C}"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2172643" y="899598"/>
            <a:ext cx="7776864" cy="3960440"/>
          </a:xfrm>
          <a:prstGeom prst="rect">
            <a:avLst/>
          </a:prstGeom>
        </p:spPr>
      </p:pic>
      <p:sp>
        <p:nvSpPr>
          <p:cNvPr id="13" name="Picture Placeholder 10"/>
          <p:cNvSpPr>
            <a:spLocks noGrp="1"/>
          </p:cNvSpPr>
          <p:nvPr>
            <p:ph type="pic" sz="quarter" idx="10" hasCustomPrompt="1"/>
          </p:nvPr>
        </p:nvSpPr>
        <p:spPr>
          <a:xfrm>
            <a:off x="4066347" y="1367797"/>
            <a:ext cx="3838357" cy="2416447"/>
          </a:xfrm>
          <a:prstGeom prst="rect">
            <a:avLst/>
          </a:prstGeom>
          <a:solidFill>
            <a:schemeClr val="bg2"/>
          </a:solidFill>
        </p:spPr>
        <p:txBody>
          <a:bodyPr/>
          <a:lstStyle>
            <a:lvl1pPr>
              <a:defRPr/>
            </a:lvl1pPr>
          </a:lstStyle>
          <a:p>
            <a:r>
              <a:rPr lang="en-GB" dirty="0"/>
              <a:t>CLICK TO CHANGE PICTURE</a:t>
            </a:r>
          </a:p>
        </p:txBody>
      </p:sp>
      <p:sp>
        <p:nvSpPr>
          <p:cNvPr id="7" name="Rectangle 6"/>
          <p:cNvSpPr/>
          <p:nvPr userDrawn="1"/>
        </p:nvSpPr>
        <p:spPr>
          <a:xfrm>
            <a:off x="5841509" y="3890634"/>
            <a:ext cx="288032" cy="72008"/>
          </a:xfrm>
          <a:prstGeom prst="rect">
            <a:avLst/>
          </a:prstGeom>
          <a:solidFill>
            <a:srgbClr val="13111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426599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Footer ">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070897" y="261442"/>
            <a:ext cx="1980357" cy="1980357"/>
          </a:xfrm>
          <a:prstGeom prst="ellipse">
            <a:avLst/>
          </a:prstGeom>
          <a:solidFill>
            <a:schemeClr val="bg1">
              <a:lumMod val="95000"/>
            </a:schemeClr>
          </a:solidFill>
        </p:spPr>
        <p:txBody>
          <a:bodyPr/>
          <a:lstStyle/>
          <a:p>
            <a:endParaRPr lang="en-GB" dirty="0"/>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6D5C5F0-65A0-4A5A-81B3-961B35982DF7}"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333450"/>
            <a:ext cx="1020515" cy="504056"/>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3376206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ITLE AND VISUAL">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22150" cy="5096460"/>
          </a:xfrm>
          <a:prstGeom prst="rect">
            <a:avLst/>
          </a:prstGeom>
          <a:solidFill>
            <a:schemeClr val="bg1">
              <a:lumMod val="95000"/>
            </a:schemeClr>
          </a:solidFill>
        </p:spPr>
        <p:txBody>
          <a:bodyPr/>
          <a:lstStyle/>
          <a:p>
            <a:endParaRPr lang="en-GB"/>
          </a:p>
        </p:txBody>
      </p:sp>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300" dirty="0">
              <a:solidFill>
                <a:srgbClr val="43B02A"/>
              </a:solidFill>
            </a:endParaRPr>
          </a:p>
        </p:txBody>
      </p:sp>
      <p:sp>
        <p:nvSpPr>
          <p:cNvPr id="2" name="Titre 1"/>
          <p:cNvSpPr>
            <a:spLocks noGrp="1"/>
          </p:cNvSpPr>
          <p:nvPr>
            <p:ph type="ctrTitle" hasCustomPrompt="1"/>
          </p:nvPr>
        </p:nvSpPr>
        <p:spPr>
          <a:xfrm>
            <a:off x="517290" y="478937"/>
            <a:ext cx="7064085" cy="1334985"/>
          </a:xfrm>
        </p:spPr>
        <p:txBody>
          <a:bodyPr anchor="t">
            <a:noAutofit/>
          </a:bodyPr>
          <a:lstStyle>
            <a:lvl1pPr algn="l">
              <a:lnSpc>
                <a:spcPct val="85000"/>
              </a:lnSpc>
              <a:defRPr sz="4800" b="1" cap="all" spc="0" baseline="0">
                <a:solidFill>
                  <a:schemeClr val="tx1"/>
                </a:solidFill>
              </a:defRPr>
            </a:lvl1pPr>
          </a:lstStyle>
          <a:p>
            <a:r>
              <a:rPr lang="fr-FR" noProof="0" dirty="0" err="1"/>
              <a:t>presentation</a:t>
            </a:r>
            <a:r>
              <a:rPr lang="fr-FR" noProof="0" dirty="0"/>
              <a:t> </a:t>
            </a:r>
            <a:r>
              <a:rPr lang="fr-FR" noProof="0" dirty="0" err="1"/>
              <a:t>title</a:t>
            </a:r>
            <a:r>
              <a:rPr lang="fr-FR" noProof="0" dirty="0"/>
              <a:t> </a:t>
            </a:r>
            <a:br>
              <a:rPr lang="fr-FR" noProof="0" dirty="0"/>
            </a:br>
            <a:r>
              <a:rPr lang="fr-FR" noProof="0" dirty="0"/>
              <a:t>on multi-</a:t>
            </a:r>
            <a:r>
              <a:rPr lang="fr-FR" noProof="0" dirty="0" err="1"/>
              <a:t>lines</a:t>
            </a:r>
            <a:endParaRPr lang="fr-FR" noProof="0" dirty="0"/>
          </a:p>
        </p:txBody>
      </p:sp>
      <p:sp>
        <p:nvSpPr>
          <p:cNvPr id="3" name="Sous-titre 2"/>
          <p:cNvSpPr>
            <a:spLocks noGrp="1"/>
          </p:cNvSpPr>
          <p:nvPr>
            <p:ph type="subTitle" idx="1" hasCustomPrompt="1"/>
          </p:nvPr>
        </p:nvSpPr>
        <p:spPr>
          <a:xfrm>
            <a:off x="517290" y="1800794"/>
            <a:ext cx="7063300" cy="432100"/>
          </a:xfrm>
          <a:prstGeom prst="rect">
            <a:avLst/>
          </a:prstGeom>
        </p:spPr>
        <p:txBody>
          <a:bodyPr lIns="0" anchor="ctr">
            <a:noAutofit/>
          </a:bodyPr>
          <a:lstStyle>
            <a:lvl1pPr marL="0" indent="0" algn="l">
              <a:buNone/>
              <a:defRPr sz="2800" cap="all" baseline="0">
                <a:solidFill>
                  <a:schemeClr val="tx1"/>
                </a:solidFill>
                <a:latin typeface="+mj-lt"/>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fr-FR" noProof="0" dirty="0" err="1"/>
              <a:t>subtitle</a:t>
            </a:r>
            <a:endParaRPr lang="fr-FR" noProof="0" dirty="0"/>
          </a:p>
        </p:txBody>
      </p:sp>
      <p:sp>
        <p:nvSpPr>
          <p:cNvPr id="19" name="Espace réservé du texte 2"/>
          <p:cNvSpPr>
            <a:spLocks noGrp="1"/>
          </p:cNvSpPr>
          <p:nvPr>
            <p:ph type="body" idx="13" hasCustomPrompt="1"/>
          </p:nvPr>
        </p:nvSpPr>
        <p:spPr>
          <a:xfrm>
            <a:off x="1632005" y="4872888"/>
            <a:ext cx="4199800" cy="216050"/>
          </a:xfrm>
          <a:prstGeom prst="rect">
            <a:avLst/>
          </a:prstGeom>
        </p:spPr>
        <p:txBody>
          <a:bodyPr lIns="0" rIns="0" anchor="ctr">
            <a:normAutofit/>
          </a:bodyPr>
          <a:lstStyle>
            <a:lvl1pPr marL="0" indent="0" algn="l">
              <a:buNone/>
              <a:defRPr sz="1050" b="0" cap="all" baseline="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fr-FR" noProof="0" dirty="0" err="1"/>
              <a:t>author’s</a:t>
            </a:r>
            <a:r>
              <a:rPr lang="fr-FR" noProof="0" dirty="0"/>
              <a:t> </a:t>
            </a:r>
            <a:r>
              <a:rPr lang="fr-FR" noProof="0" dirty="0" err="1"/>
              <a:t>name</a:t>
            </a:r>
            <a:endParaRPr lang="fr-FR" noProof="0" dirty="0"/>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rIns="0" anchor="ctr">
            <a:noAutofit/>
          </a:bodyPr>
          <a:lstStyle>
            <a:lvl1pPr marL="0" indent="0" algn="l">
              <a:buNone/>
              <a:defRPr sz="1050" b="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fr-FR" noProof="0" dirty="0"/>
              <a:t>Location, 00/00/2015</a:t>
            </a:r>
          </a:p>
        </p:txBody>
      </p:sp>
      <p:pic>
        <p:nvPicPr>
          <p:cNvPr id="11" name="Picture 4" descr="C:\Users\ChristineB\Seenk-D\BNPP\2015-02\PPT_43-06.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495" y="5654443"/>
            <a:ext cx="4517357" cy="790294"/>
          </a:xfrm>
          <a:prstGeom prst="rect">
            <a:avLst/>
          </a:prstGeom>
        </p:spPr>
      </p:pic>
    </p:spTree>
    <p:extLst>
      <p:ext uri="{BB962C8B-B14F-4D97-AF65-F5344CB8AC3E}">
        <p14:creationId xmlns:p14="http://schemas.microsoft.com/office/powerpoint/2010/main" val="39413783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ICTUR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061075" y="0"/>
            <a:ext cx="6061075" cy="6103938"/>
          </a:xfrm>
          <a:prstGeom prst="rect">
            <a:avLst/>
          </a:prstGeom>
        </p:spPr>
        <p:txBody>
          <a:bodyPr/>
          <a:lstStyle>
            <a:lvl1pPr>
              <a:defRPr/>
            </a:lvl1pPr>
          </a:lstStyle>
          <a:p>
            <a:r>
              <a:rPr lang="en-GB" dirty="0"/>
              <a:t>CLICK TO CHANGE PICTURE</a:t>
            </a:r>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FDD1FD64-6876-432C-9914-958FE703DF4E}"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477466"/>
            <a:ext cx="858213" cy="28803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34496581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FULL PICTUR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 y="0"/>
            <a:ext cx="12122150" cy="6103938"/>
          </a:xfrm>
          <a:prstGeom prst="rect">
            <a:avLst/>
          </a:prstGeom>
        </p:spPr>
        <p:txBody>
          <a:bodyPr/>
          <a:lstStyle>
            <a:lvl1pPr>
              <a:defRPr/>
            </a:lvl1pPr>
          </a:lstStyle>
          <a:p>
            <a:r>
              <a:rPr lang="en-GB" dirty="0"/>
              <a:t>CLICK TO CHANGE PICTURE</a:t>
            </a:r>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C9D4366B-346C-4D14-BD8E-F22D0C6FB2E3}"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sp>
        <p:nvSpPr>
          <p:cNvPr id="8" name="Rectangle 7"/>
          <p:cNvSpPr/>
          <p:nvPr userDrawn="1"/>
        </p:nvSpPr>
        <p:spPr>
          <a:xfrm>
            <a:off x="0" y="477466"/>
            <a:ext cx="858213" cy="28803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1602055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tangle 6"/>
          <p:cNvSpPr/>
          <p:nvPr userDrawn="1"/>
        </p:nvSpPr>
        <p:spPr>
          <a:xfrm>
            <a:off x="0" y="5081"/>
            <a:ext cx="12122150" cy="61136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194" tIns="60594" rIns="121194" bIns="60594" rtlCol="0" anchor="ctr"/>
          <a:lstStyle/>
          <a:p>
            <a:pPr algn="ctr" defTabSz="1211878"/>
            <a:endParaRPr lang="pt-PT">
              <a:solidFill>
                <a:srgbClr val="FFFFFF"/>
              </a:solidFill>
            </a:endParaRPr>
          </a:p>
        </p:txBody>
      </p:sp>
      <p:sp>
        <p:nvSpPr>
          <p:cNvPr id="3"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4"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1C3996F3-32C2-40A2-A3C1-C194E7CE03E3}" type="datetime1">
              <a:rPr lang="fr-FR" smtClean="0">
                <a:solidFill>
                  <a:srgbClr val="000000"/>
                </a:solidFill>
              </a:rPr>
              <a:t>05/03/2020</a:t>
            </a:fld>
            <a:endParaRPr lang="en-GB" dirty="0">
              <a:solidFill>
                <a:srgbClr val="000000"/>
              </a:solidFill>
            </a:endParaRPr>
          </a:p>
        </p:txBody>
      </p:sp>
      <p:sp>
        <p:nvSpPr>
          <p:cNvPr id="5"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pic>
        <p:nvPicPr>
          <p:cNvPr id="6" name="Picture 5"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847734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9" name="Connecteur droit 8"/>
          <p:cNvCxnSpPr/>
          <p:nvPr userDrawn="1"/>
        </p:nvCxnSpPr>
        <p:spPr>
          <a:xfrm>
            <a:off x="454155" y="879204"/>
            <a:ext cx="112153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867128"/>
            <a:ext cx="12122150" cy="52484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194" tIns="60594" rIns="121194" bIns="60594" rtlCol="0" anchor="ctr"/>
          <a:lstStyle/>
          <a:p>
            <a:pPr algn="ctr" defTabSz="1211878"/>
            <a:endParaRPr lang="pt-PT">
              <a:solidFill>
                <a:srgbClr val="FFFFFF"/>
              </a:solidFill>
            </a:endParaRPr>
          </a:p>
        </p:txBody>
      </p:sp>
      <p:sp>
        <p:nvSpPr>
          <p:cNvPr id="12" name="Titre 9"/>
          <p:cNvSpPr>
            <a:spLocks noGrp="1"/>
          </p:cNvSpPr>
          <p:nvPr>
            <p:ph type="title" hasCustomPrompt="1"/>
          </p:nvPr>
        </p:nvSpPr>
        <p:spPr>
          <a:xfrm>
            <a:off x="454155" y="99048"/>
            <a:ext cx="11215375" cy="745837"/>
          </a:xfrm>
        </p:spPr>
        <p:txBody>
          <a:bodyPr>
            <a:normAutofit/>
          </a:bodyPr>
          <a:lstStyle>
            <a:lvl1pPr>
              <a:defRPr sz="3600" baseline="0"/>
            </a:lvl1pPr>
          </a:lstStyle>
          <a:p>
            <a:r>
              <a:rPr lang="en-GB" noProof="0" dirty="0"/>
              <a:t>CLICK TO ADD TITLE</a:t>
            </a:r>
          </a:p>
        </p:txBody>
      </p:sp>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6F419C9D-6B96-4D80-85F4-F3106823BCF7}" type="datetime1">
              <a:rPr lang="fr-FR" smtClean="0">
                <a:solidFill>
                  <a:srgbClr val="000000"/>
                </a:solidFill>
              </a:r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pic>
        <p:nvPicPr>
          <p:cNvPr id="8" name="Picture 7"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9808280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TITLE AND VISUAL">
    <p:spTree>
      <p:nvGrpSpPr>
        <p:cNvPr id="1" name=""/>
        <p:cNvGrpSpPr/>
        <p:nvPr/>
      </p:nvGrpSpPr>
      <p:grpSpPr>
        <a:xfrm>
          <a:off x="0" y="0"/>
          <a:ext cx="0" cy="0"/>
          <a:chOff x="0" y="0"/>
          <a:chExt cx="0" cy="0"/>
        </a:xfrm>
      </p:grpSpPr>
      <p:sp>
        <p:nvSpPr>
          <p:cNvPr id="5" name="Espace réservé pour une image  4"/>
          <p:cNvSpPr>
            <a:spLocks noGrp="1"/>
          </p:cNvSpPr>
          <p:nvPr>
            <p:ph type="pic" sz="quarter" idx="15"/>
          </p:nvPr>
        </p:nvSpPr>
        <p:spPr>
          <a:xfrm>
            <a:off x="0" y="2"/>
            <a:ext cx="12122150" cy="5084762"/>
          </a:xfrm>
          <a:prstGeom prst="rect">
            <a:avLst/>
          </a:prstGeom>
        </p:spPr>
        <p:txBody>
          <a:bodyPr lIns="91425" tIns="45712" rIns="91425" bIns="45712"/>
          <a:lstStyle/>
          <a:p>
            <a:endParaRPr lang="fr-FR"/>
          </a:p>
        </p:txBody>
      </p:sp>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900" dirty="0">
              <a:solidFill>
                <a:srgbClr val="000000"/>
              </a:solidFill>
            </a:endParaRPr>
          </a:p>
        </p:txBody>
      </p:sp>
      <p:sp>
        <p:nvSpPr>
          <p:cNvPr id="2" name="Titre 1"/>
          <p:cNvSpPr>
            <a:spLocks noGrp="1"/>
          </p:cNvSpPr>
          <p:nvPr>
            <p:ph type="ctrTitle" hasCustomPrompt="1"/>
          </p:nvPr>
        </p:nvSpPr>
        <p:spPr>
          <a:xfrm>
            <a:off x="517290" y="478938"/>
            <a:ext cx="7064085" cy="1334985"/>
          </a:xfrm>
        </p:spPr>
        <p:txBody>
          <a:bodyPr anchor="t">
            <a:noAutofit/>
          </a:bodyPr>
          <a:lstStyle>
            <a:lvl1pPr algn="l">
              <a:lnSpc>
                <a:spcPct val="85000"/>
              </a:lnSpc>
              <a:defRPr sz="4800" b="1" cap="all" spc="0" baseline="0">
                <a:solidFill>
                  <a:schemeClr val="bg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517290" y="1800794"/>
            <a:ext cx="7063300" cy="432100"/>
          </a:xfrm>
          <a:prstGeom prst="rect">
            <a:avLst/>
          </a:prstGeom>
        </p:spPr>
        <p:txBody>
          <a:bodyPr lIns="0" tIns="45712" rIns="91425" bIns="45712" anchor="ctr">
            <a:noAutofit/>
          </a:bodyPr>
          <a:lstStyle>
            <a:lvl1pPr marL="0" indent="0" algn="l">
              <a:buNone/>
              <a:defRPr sz="2800" cap="all" baseline="0">
                <a:solidFill>
                  <a:schemeClr val="bg1"/>
                </a:solidFill>
                <a:latin typeface="+mj-lt"/>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subtitle</a:t>
            </a: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812393" y="5894322"/>
            <a:ext cx="3846770"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4" descr="C:\Users\ChristineB\Seenk-D\BNPP\2015-02\PPT_43-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300" dirty="0">
              <a:solidFill>
                <a:srgbClr val="43B02A"/>
              </a:solidFill>
            </a:endParaRPr>
          </a:p>
        </p:txBody>
      </p:sp>
      <p:sp>
        <p:nvSpPr>
          <p:cNvPr id="19" name="Espace réservé du texte 2"/>
          <p:cNvSpPr>
            <a:spLocks noGrp="1"/>
          </p:cNvSpPr>
          <p:nvPr>
            <p:ph type="body" idx="13" hasCustomPrompt="1"/>
          </p:nvPr>
        </p:nvSpPr>
        <p:spPr>
          <a:xfrm>
            <a:off x="1632005" y="4872888"/>
            <a:ext cx="4199800" cy="216050"/>
          </a:xfrm>
          <a:prstGeom prst="rect">
            <a:avLst/>
          </a:prstGeom>
        </p:spPr>
        <p:txBody>
          <a:bodyPr lIns="0" tIns="45712" rIns="0" bIns="45712" anchor="ctr">
            <a:normAutofit/>
          </a:bodyPr>
          <a:lstStyle>
            <a:lvl1pPr marL="0" indent="0" algn="l">
              <a:buNone/>
              <a:defRPr sz="1100" b="0" cap="all" baseline="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author’s name</a:t>
            </a:r>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tIns="45712" rIns="0" bIns="45712" anchor="ctr">
            <a:noAutofit/>
          </a:bodyPr>
          <a:lstStyle>
            <a:lvl1pPr marL="0" indent="0" algn="l">
              <a:buNone/>
              <a:defRPr sz="1100" b="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Location, 00/00/2015</a:t>
            </a:r>
          </a:p>
        </p:txBody>
      </p:sp>
    </p:spTree>
    <p:extLst>
      <p:ext uri="{BB962C8B-B14F-4D97-AF65-F5344CB8AC3E}">
        <p14:creationId xmlns:p14="http://schemas.microsoft.com/office/powerpoint/2010/main" val="26887337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AND VISUAL">
    <p:spTree>
      <p:nvGrpSpPr>
        <p:cNvPr id="1" name=""/>
        <p:cNvGrpSpPr/>
        <p:nvPr/>
      </p:nvGrpSpPr>
      <p:grpSpPr>
        <a:xfrm>
          <a:off x="0" y="0"/>
          <a:ext cx="0" cy="0"/>
          <a:chOff x="0" y="0"/>
          <a:chExt cx="0" cy="0"/>
        </a:xfrm>
      </p:grpSpPr>
      <p:pic>
        <p:nvPicPr>
          <p:cNvPr id="13" name="Picture 4"/>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flipH="1">
            <a:off x="0" y="0"/>
            <a:ext cx="12122150" cy="6814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300" dirty="0">
              <a:solidFill>
                <a:srgbClr val="43B02A"/>
              </a:solidFill>
            </a:endParaRPr>
          </a:p>
        </p:txBody>
      </p:sp>
      <p:sp>
        <p:nvSpPr>
          <p:cNvPr id="2" name="Titre 1"/>
          <p:cNvSpPr>
            <a:spLocks noGrp="1"/>
          </p:cNvSpPr>
          <p:nvPr>
            <p:ph type="ctrTitle" hasCustomPrompt="1"/>
          </p:nvPr>
        </p:nvSpPr>
        <p:spPr>
          <a:xfrm>
            <a:off x="517290" y="478938"/>
            <a:ext cx="7064085" cy="1334985"/>
          </a:xfrm>
        </p:spPr>
        <p:txBody>
          <a:bodyPr anchor="t">
            <a:noAutofit/>
          </a:bodyPr>
          <a:lstStyle>
            <a:lvl1pPr algn="l">
              <a:lnSpc>
                <a:spcPct val="85000"/>
              </a:lnSpc>
              <a:defRPr sz="4800" b="1" cap="all" spc="0" baseline="0">
                <a:solidFill>
                  <a:schemeClr val="bg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517290" y="1800794"/>
            <a:ext cx="7063300" cy="432100"/>
          </a:xfrm>
          <a:prstGeom prst="rect">
            <a:avLst/>
          </a:prstGeom>
        </p:spPr>
        <p:txBody>
          <a:bodyPr lIns="0" tIns="45712" rIns="91425" bIns="45712" anchor="ctr">
            <a:noAutofit/>
          </a:bodyPr>
          <a:lstStyle>
            <a:lvl1pPr marL="0" indent="0" algn="l">
              <a:buNone/>
              <a:defRPr sz="2800" cap="all" baseline="0">
                <a:solidFill>
                  <a:schemeClr val="bg1"/>
                </a:solidFill>
                <a:latin typeface="+mj-lt"/>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subtitle</a:t>
            </a:r>
          </a:p>
        </p:txBody>
      </p:sp>
      <p:pic>
        <p:nvPicPr>
          <p:cNvPr id="102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812393" y="5894322"/>
            <a:ext cx="3846770"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4" descr="C:\Users\ChristineB\Seenk-D\BNPP\2015-02\PPT_43-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Espace réservé du texte 2"/>
          <p:cNvSpPr>
            <a:spLocks noGrp="1"/>
          </p:cNvSpPr>
          <p:nvPr>
            <p:ph type="body" idx="13" hasCustomPrompt="1"/>
          </p:nvPr>
        </p:nvSpPr>
        <p:spPr>
          <a:xfrm>
            <a:off x="1632005" y="4872888"/>
            <a:ext cx="4199800" cy="216050"/>
          </a:xfrm>
          <a:prstGeom prst="rect">
            <a:avLst/>
          </a:prstGeom>
        </p:spPr>
        <p:txBody>
          <a:bodyPr lIns="0" tIns="45712" rIns="0" bIns="45712" anchor="ctr">
            <a:normAutofit/>
          </a:bodyPr>
          <a:lstStyle>
            <a:lvl1pPr marL="0" indent="0" algn="l">
              <a:buNone/>
              <a:defRPr sz="1100" b="0" cap="all" baseline="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author’s name</a:t>
            </a:r>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tIns="45712" rIns="0" bIns="45712" anchor="ctr">
            <a:noAutofit/>
          </a:bodyPr>
          <a:lstStyle>
            <a:lvl1pPr marL="0" indent="0" algn="l">
              <a:buNone/>
              <a:defRPr sz="1100" b="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Location, 00/00/2015</a:t>
            </a:r>
          </a:p>
        </p:txBody>
      </p:sp>
    </p:spTree>
    <p:extLst>
      <p:ext uri="{BB962C8B-B14F-4D97-AF65-F5344CB8AC3E}">
        <p14:creationId xmlns:p14="http://schemas.microsoft.com/office/powerpoint/2010/main" val="3329392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ITLE AND VISUAL">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22150" cy="5096460"/>
          </a:xfrm>
          <a:prstGeom prst="rect">
            <a:avLst/>
          </a:prstGeom>
          <a:solidFill>
            <a:schemeClr val="bg1">
              <a:lumMod val="95000"/>
            </a:schemeClr>
          </a:solidFill>
        </p:spPr>
        <p:txBody>
          <a:bodyPr lIns="91425" tIns="45712" rIns="91425" bIns="45712"/>
          <a:lstStyle/>
          <a:p>
            <a:endParaRPr lang="en-GB"/>
          </a:p>
        </p:txBody>
      </p:sp>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300" dirty="0">
              <a:solidFill>
                <a:srgbClr val="43B02A"/>
              </a:solidFill>
            </a:endParaRPr>
          </a:p>
        </p:txBody>
      </p:sp>
      <p:sp>
        <p:nvSpPr>
          <p:cNvPr id="2" name="Titre 1"/>
          <p:cNvSpPr>
            <a:spLocks noGrp="1"/>
          </p:cNvSpPr>
          <p:nvPr>
            <p:ph type="ctrTitle" hasCustomPrompt="1"/>
          </p:nvPr>
        </p:nvSpPr>
        <p:spPr>
          <a:xfrm>
            <a:off x="517290" y="478938"/>
            <a:ext cx="7064085" cy="1334985"/>
          </a:xfrm>
        </p:spPr>
        <p:txBody>
          <a:bodyPr anchor="t">
            <a:noAutofit/>
          </a:bodyPr>
          <a:lstStyle>
            <a:lvl1pPr algn="l">
              <a:lnSpc>
                <a:spcPct val="85000"/>
              </a:lnSpc>
              <a:defRPr sz="4800" b="1" cap="all" spc="0" baseline="0">
                <a:solidFill>
                  <a:schemeClr val="tx1"/>
                </a:solidFill>
              </a:defRPr>
            </a:lvl1pPr>
          </a:lstStyle>
          <a:p>
            <a:r>
              <a:rPr lang="en-GB" noProof="0" dirty="0"/>
              <a:t>presentation title </a:t>
            </a:r>
            <a:br>
              <a:rPr lang="en-GB" noProof="0" dirty="0"/>
            </a:br>
            <a:r>
              <a:rPr lang="en-GB" noProof="0" dirty="0"/>
              <a:t>on multi-lines</a:t>
            </a:r>
          </a:p>
        </p:txBody>
      </p:sp>
      <p:sp>
        <p:nvSpPr>
          <p:cNvPr id="3" name="Sous-titre 2"/>
          <p:cNvSpPr>
            <a:spLocks noGrp="1"/>
          </p:cNvSpPr>
          <p:nvPr>
            <p:ph type="subTitle" idx="1" hasCustomPrompt="1"/>
          </p:nvPr>
        </p:nvSpPr>
        <p:spPr>
          <a:xfrm>
            <a:off x="517290" y="1800794"/>
            <a:ext cx="7063300" cy="432100"/>
          </a:xfrm>
          <a:prstGeom prst="rect">
            <a:avLst/>
          </a:prstGeom>
        </p:spPr>
        <p:txBody>
          <a:bodyPr lIns="0" tIns="45712" rIns="91425" bIns="45712" anchor="ctr">
            <a:noAutofit/>
          </a:bodyPr>
          <a:lstStyle>
            <a:lvl1pPr marL="0" indent="0" algn="l">
              <a:buNone/>
              <a:defRPr sz="2800" cap="all" baseline="0">
                <a:solidFill>
                  <a:schemeClr val="tx1"/>
                </a:solidFill>
                <a:latin typeface="+mj-lt"/>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subtitle</a:t>
            </a: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812393" y="5894322"/>
            <a:ext cx="3846770"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4" descr="C:\Users\ChristineB\Seenk-D\BNPP\2015-02\PPT_43-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Espace réservé du texte 2"/>
          <p:cNvSpPr>
            <a:spLocks noGrp="1"/>
          </p:cNvSpPr>
          <p:nvPr>
            <p:ph type="body" idx="13" hasCustomPrompt="1"/>
          </p:nvPr>
        </p:nvSpPr>
        <p:spPr>
          <a:xfrm>
            <a:off x="1632005" y="4872888"/>
            <a:ext cx="4199800" cy="216050"/>
          </a:xfrm>
          <a:prstGeom prst="rect">
            <a:avLst/>
          </a:prstGeom>
        </p:spPr>
        <p:txBody>
          <a:bodyPr lIns="0" tIns="45712" rIns="0" bIns="45712" anchor="ctr">
            <a:normAutofit/>
          </a:bodyPr>
          <a:lstStyle>
            <a:lvl1pPr marL="0" indent="0" algn="l">
              <a:buNone/>
              <a:defRPr sz="1100" b="0" cap="all" baseline="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author’s name</a:t>
            </a:r>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tIns="45712" rIns="0" bIns="45712" anchor="ctr">
            <a:noAutofit/>
          </a:bodyPr>
          <a:lstStyle>
            <a:lvl1pPr marL="0" indent="0" algn="l">
              <a:buNone/>
              <a:defRPr sz="1100" b="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Location, 00/00/2015</a:t>
            </a:r>
          </a:p>
        </p:txBody>
      </p:sp>
    </p:spTree>
    <p:extLst>
      <p:ext uri="{BB962C8B-B14F-4D97-AF65-F5344CB8AC3E}">
        <p14:creationId xmlns:p14="http://schemas.microsoft.com/office/powerpoint/2010/main" val="35740484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22150" cy="5083545"/>
          </a:xfrm>
          <a:prstGeom prst="rect">
            <a:avLst/>
          </a:prstGeom>
          <a:solidFill>
            <a:schemeClr val="bg1">
              <a:lumMod val="95000"/>
            </a:schemeClr>
          </a:solidFill>
        </p:spPr>
        <p:txBody>
          <a:bodyPr lIns="91425" tIns="45712" rIns="91425" bIns="45712"/>
          <a:lstStyle/>
          <a:p>
            <a:endParaRPr lang="en-GB"/>
          </a:p>
        </p:txBody>
      </p:sp>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900" dirty="0">
              <a:solidFill>
                <a:srgbClr val="000000"/>
              </a:solidFill>
            </a:endParaRPr>
          </a:p>
        </p:txBody>
      </p:sp>
      <p:pic>
        <p:nvPicPr>
          <p:cNvPr id="1027"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7812393" y="5894322"/>
            <a:ext cx="3846770"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4" descr="C:\Users\ChristineB\Seenk-D\BNPP\2015-02\PPT_43-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2899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LIGHT">
    <p:spTree>
      <p:nvGrpSpPr>
        <p:cNvPr id="1" name=""/>
        <p:cNvGrpSpPr/>
        <p:nvPr/>
      </p:nvGrpSpPr>
      <p:grpSpPr>
        <a:xfrm>
          <a:off x="0" y="0"/>
          <a:ext cx="0" cy="0"/>
          <a:chOff x="0" y="0"/>
          <a:chExt cx="0" cy="0"/>
        </a:xfrm>
      </p:grpSpPr>
      <p:pic>
        <p:nvPicPr>
          <p:cNvPr id="11" name="Picture 2" descr="C:\Users\ChristineB\Seenk-D\BNPP\2015-05\fond.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4958" y="3"/>
            <a:ext cx="12122151" cy="68595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5083545"/>
            <a:ext cx="12127105"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endParaRPr lang="fr-FR" sz="1300" dirty="0">
              <a:solidFill>
                <a:srgbClr val="43B02A"/>
              </a:solidFill>
            </a:endParaRPr>
          </a:p>
        </p:txBody>
      </p:sp>
      <p:sp>
        <p:nvSpPr>
          <p:cNvPr id="15" name="Titre 1"/>
          <p:cNvSpPr>
            <a:spLocks noGrp="1"/>
          </p:cNvSpPr>
          <p:nvPr>
            <p:ph type="ctrTitle" hasCustomPrompt="1"/>
          </p:nvPr>
        </p:nvSpPr>
        <p:spPr>
          <a:xfrm>
            <a:off x="517290" y="478938"/>
            <a:ext cx="7064085" cy="1334985"/>
          </a:xfrm>
        </p:spPr>
        <p:txBody>
          <a:bodyPr anchor="t">
            <a:noAutofit/>
          </a:bodyPr>
          <a:lstStyle>
            <a:lvl1pPr algn="l">
              <a:lnSpc>
                <a:spcPct val="85000"/>
              </a:lnSpc>
              <a:defRPr sz="4800" b="1" cap="all" spc="0" baseline="0">
                <a:solidFill>
                  <a:schemeClr val="tx1"/>
                </a:solidFill>
              </a:defRPr>
            </a:lvl1pPr>
          </a:lstStyle>
          <a:p>
            <a:r>
              <a:rPr lang="en-GB" noProof="0" dirty="0"/>
              <a:t>presentation title </a:t>
            </a:r>
            <a:br>
              <a:rPr lang="en-GB" noProof="0" dirty="0"/>
            </a:br>
            <a:r>
              <a:rPr lang="en-GB" noProof="0" dirty="0"/>
              <a:t>on multi-lines</a:t>
            </a:r>
          </a:p>
        </p:txBody>
      </p:sp>
      <p:sp>
        <p:nvSpPr>
          <p:cNvPr id="16" name="Sous-titre 2"/>
          <p:cNvSpPr>
            <a:spLocks noGrp="1"/>
          </p:cNvSpPr>
          <p:nvPr>
            <p:ph type="subTitle" idx="1" hasCustomPrompt="1"/>
          </p:nvPr>
        </p:nvSpPr>
        <p:spPr>
          <a:xfrm>
            <a:off x="517290" y="1800794"/>
            <a:ext cx="7063300" cy="432100"/>
          </a:xfrm>
          <a:prstGeom prst="rect">
            <a:avLst/>
          </a:prstGeom>
        </p:spPr>
        <p:txBody>
          <a:bodyPr lIns="0" tIns="45712" rIns="0" bIns="45712" anchor="ctr">
            <a:noAutofit/>
          </a:bodyPr>
          <a:lstStyle>
            <a:lvl1pPr marL="0" indent="0" algn="l">
              <a:buNone/>
              <a:defRPr sz="2800" cap="all" baseline="0">
                <a:solidFill>
                  <a:schemeClr val="tx1"/>
                </a:solidFill>
                <a:latin typeface="+mj-lt"/>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subtitle</a:t>
            </a:r>
          </a:p>
        </p:txBody>
      </p:sp>
      <p:pic>
        <p:nvPicPr>
          <p:cNvPr id="17"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7812393" y="5894322"/>
            <a:ext cx="3846770"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8" name="Picture 4" descr="C:\Users\ChristineB\Seenk-D\BNPP\2015-02\PPT_43-06.png"/>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Espace réservé du texte 2"/>
          <p:cNvSpPr>
            <a:spLocks noGrp="1"/>
          </p:cNvSpPr>
          <p:nvPr>
            <p:ph type="body" idx="13" hasCustomPrompt="1"/>
          </p:nvPr>
        </p:nvSpPr>
        <p:spPr>
          <a:xfrm>
            <a:off x="1632005" y="4872888"/>
            <a:ext cx="4199800" cy="216050"/>
          </a:xfrm>
          <a:prstGeom prst="rect">
            <a:avLst/>
          </a:prstGeom>
        </p:spPr>
        <p:txBody>
          <a:bodyPr lIns="0" tIns="45712" rIns="91425" bIns="45712" anchor="ctr">
            <a:normAutofit/>
          </a:bodyPr>
          <a:lstStyle>
            <a:lvl1pPr marL="0" indent="0" algn="l">
              <a:buNone/>
              <a:defRPr sz="1100" b="0" cap="all" baseline="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author’s name</a:t>
            </a:r>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tIns="45712" rIns="91425" bIns="45712" anchor="ctr">
            <a:noAutofit/>
          </a:bodyPr>
          <a:lstStyle>
            <a:lvl1pPr marL="0" indent="0" algn="l">
              <a:buNone/>
              <a:defRPr sz="1100" b="0">
                <a:solidFill>
                  <a:schemeClr val="bg1"/>
                </a:solidFill>
              </a:defRPr>
            </a:lvl1pPr>
            <a:lvl2pPr marL="607287" indent="0">
              <a:buNone/>
              <a:defRPr sz="2700" b="1"/>
            </a:lvl2pPr>
            <a:lvl3pPr marL="1214572" indent="0">
              <a:buNone/>
              <a:defRPr sz="2400" b="1"/>
            </a:lvl3pPr>
            <a:lvl4pPr marL="1821860" indent="0">
              <a:buNone/>
              <a:defRPr sz="2100" b="1"/>
            </a:lvl4pPr>
            <a:lvl5pPr marL="2429146" indent="0">
              <a:buNone/>
              <a:defRPr sz="2100" b="1"/>
            </a:lvl5pPr>
            <a:lvl6pPr marL="3036432" indent="0">
              <a:buNone/>
              <a:defRPr sz="2100" b="1"/>
            </a:lvl6pPr>
            <a:lvl7pPr marL="3643718" indent="0">
              <a:buNone/>
              <a:defRPr sz="2100" b="1"/>
            </a:lvl7pPr>
            <a:lvl8pPr marL="4251005" indent="0">
              <a:buNone/>
              <a:defRPr sz="2100" b="1"/>
            </a:lvl8pPr>
            <a:lvl9pPr marL="4858291" indent="0">
              <a:buNone/>
              <a:defRPr sz="2100" b="1"/>
            </a:lvl9pPr>
          </a:lstStyle>
          <a:p>
            <a:r>
              <a:rPr lang="en-GB" noProof="0" dirty="0"/>
              <a:t>Location, 00/00/2015</a:t>
            </a:r>
          </a:p>
        </p:txBody>
      </p:sp>
    </p:spTree>
    <p:extLst>
      <p:ext uri="{BB962C8B-B14F-4D97-AF65-F5344CB8AC3E}">
        <p14:creationId xmlns:p14="http://schemas.microsoft.com/office/powerpoint/2010/main" val="365086448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pPr>
              <a:defRPr/>
            </a:pPr>
            <a:endParaRPr lang="en-GB" dirty="0">
              <a:solidFill>
                <a:srgbClr val="000000"/>
              </a:solidFill>
            </a:endParaRPr>
          </a:p>
        </p:txBody>
      </p:sp>
      <p:sp>
        <p:nvSpPr>
          <p:cNvPr id="4" name="Espace réservé de la date 3"/>
          <p:cNvSpPr>
            <a:spLocks noGrp="1"/>
          </p:cNvSpPr>
          <p:nvPr>
            <p:ph type="dt" sz="half" idx="11"/>
          </p:nvPr>
        </p:nvSpPr>
        <p:spPr/>
        <p:txBody>
          <a:bodyPr/>
          <a:lstStyle/>
          <a:p>
            <a:pPr>
              <a:defRPr/>
            </a:pPr>
            <a:fld id="{7445D0CB-CC48-4E22-B5DA-FB5854E33DC7}" type="datetime1">
              <a:rPr lang="fr-FR" smtClean="0">
                <a:solidFill>
                  <a:srgbClr val="000000"/>
                </a:solidFill>
              </a:rPr>
              <a:pPr>
                <a:defRPr/>
              </a:pPr>
              <a:t>05/03/2020</a:t>
            </a:fld>
            <a:endParaRPr lang="en-GB" dirty="0">
              <a:solidFill>
                <a:srgbClr val="000000"/>
              </a:solidFill>
            </a:endParaRP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en-GB" smtClean="0">
                <a:solidFill>
                  <a:srgbClr val="000000"/>
                </a:solidFill>
              </a:rPr>
              <a:pPr>
                <a:defRPr/>
              </a:pPr>
              <a:t>‹N°›</a:t>
            </a:fld>
            <a:endParaRPr lang="en-GB" dirty="0">
              <a:solidFill>
                <a:srgbClr val="000000"/>
              </a:solidFill>
            </a:endParaRPr>
          </a:p>
        </p:txBody>
      </p:sp>
      <p:sp>
        <p:nvSpPr>
          <p:cNvPr id="9" name="Rectangle 8"/>
          <p:cNvSpPr/>
          <p:nvPr userDrawn="1"/>
        </p:nvSpPr>
        <p:spPr>
          <a:xfrm>
            <a:off x="462285" y="332733"/>
            <a:ext cx="6171554" cy="410540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marL="234059" defTabSz="1214572">
              <a:lnSpc>
                <a:spcPct val="120000"/>
              </a:lnSpc>
            </a:pPr>
            <a:r>
              <a:rPr lang="en-GB" sz="1600" b="1" u="sng" dirty="0">
                <a:solidFill>
                  <a:srgbClr val="000000"/>
                </a:solidFill>
              </a:rPr>
              <a:t>HOW TO INSERT A PICTURE ON A SLIDE WITH SEVERAL SHAPES?</a:t>
            </a:r>
          </a:p>
          <a:p>
            <a:pPr marL="234059" defTabSz="1214572">
              <a:lnSpc>
                <a:spcPct val="120000"/>
              </a:lnSpc>
            </a:pPr>
            <a:endParaRPr lang="en-GB" sz="1600" u="sng" dirty="0">
              <a:solidFill>
                <a:srgbClr val="000000"/>
              </a:solidFill>
            </a:endParaRPr>
          </a:p>
          <a:p>
            <a:pPr marL="478660" indent="-244601" defTabSz="1214572">
              <a:lnSpc>
                <a:spcPct val="120000"/>
              </a:lnSpc>
              <a:buFont typeface="Courier New" panose="02070309020205020404" pitchFamily="49" charset="0"/>
              <a:buChar char="o"/>
              <a:tabLst>
                <a:tab pos="2140263" algn="l"/>
              </a:tabLst>
            </a:pPr>
            <a:r>
              <a:rPr lang="en-GB" sz="1600" dirty="0">
                <a:solidFill>
                  <a:srgbClr val="000000"/>
                </a:solidFill>
              </a:rPr>
              <a:t>View </a:t>
            </a:r>
            <a:r>
              <a:rPr lang="en-GB" sz="1600" dirty="0">
                <a:solidFill>
                  <a:srgbClr val="000000"/>
                </a:solidFill>
                <a:sym typeface="Wingdings 3"/>
              </a:rPr>
              <a:t> Slide Master</a:t>
            </a:r>
          </a:p>
          <a:p>
            <a:pPr marL="478660" indent="-244601" defTabSz="1214572">
              <a:lnSpc>
                <a:spcPct val="120000"/>
              </a:lnSpc>
              <a:buFont typeface="Courier New" panose="02070309020205020404" pitchFamily="49" charset="0"/>
              <a:buChar char="o"/>
              <a:tabLst>
                <a:tab pos="2140263" algn="l"/>
              </a:tabLst>
            </a:pPr>
            <a:r>
              <a:rPr lang="en-GB" sz="1600" dirty="0">
                <a:solidFill>
                  <a:srgbClr val="000000"/>
                </a:solidFill>
                <a:sym typeface="Wingdings 3"/>
              </a:rPr>
              <a:t>Choose slide Title with picture</a:t>
            </a:r>
          </a:p>
          <a:p>
            <a:pPr marL="478660" indent="-244601" defTabSz="1214572">
              <a:lnSpc>
                <a:spcPct val="120000"/>
              </a:lnSpc>
              <a:buFont typeface="Courier New" panose="02070309020205020404" pitchFamily="49" charset="0"/>
              <a:buChar char="o"/>
              <a:tabLst>
                <a:tab pos="2140263" algn="l"/>
              </a:tabLst>
            </a:pPr>
            <a:r>
              <a:rPr lang="en-GB" sz="1600" dirty="0">
                <a:solidFill>
                  <a:srgbClr val="000000"/>
                </a:solidFill>
                <a:sym typeface="Wingdings 3"/>
              </a:rPr>
              <a:t>Insert your picture</a:t>
            </a:r>
          </a:p>
          <a:p>
            <a:pPr marL="478660" indent="-244601" defTabSz="1214572">
              <a:lnSpc>
                <a:spcPct val="120000"/>
              </a:lnSpc>
              <a:buFont typeface="Courier New" panose="02070309020205020404" pitchFamily="49" charset="0"/>
              <a:buChar char="o"/>
              <a:tabLst>
                <a:tab pos="2140263" algn="l"/>
              </a:tabLst>
            </a:pPr>
            <a:r>
              <a:rPr lang="en-GB" sz="1600" dirty="0">
                <a:solidFill>
                  <a:srgbClr val="000000"/>
                </a:solidFill>
                <a:sym typeface="Wingdings 3"/>
              </a:rPr>
              <a:t>Right click on picture, choose Send Backward</a:t>
            </a:r>
          </a:p>
          <a:p>
            <a:pPr marL="478660" indent="-244601" defTabSz="1214572">
              <a:lnSpc>
                <a:spcPct val="120000"/>
              </a:lnSpc>
              <a:buFont typeface="Courier New" panose="02070309020205020404" pitchFamily="49" charset="0"/>
              <a:buChar char="o"/>
              <a:tabLst>
                <a:tab pos="2140263" algn="l"/>
              </a:tabLst>
              <a:defRPr/>
            </a:pPr>
            <a:r>
              <a:rPr lang="en-GB" sz="1600" dirty="0">
                <a:solidFill>
                  <a:srgbClr val="000000"/>
                </a:solidFill>
                <a:sym typeface="Wingdings 3"/>
              </a:rPr>
              <a:t>Delete the slide with text</a:t>
            </a:r>
            <a:br>
              <a:rPr lang="en-GB" sz="1600" dirty="0">
                <a:solidFill>
                  <a:srgbClr val="000000"/>
                </a:solidFill>
                <a:sym typeface="Wingdings 3"/>
              </a:rPr>
            </a:br>
            <a:r>
              <a:rPr lang="en-GB" sz="1600" dirty="0">
                <a:solidFill>
                  <a:srgbClr val="000000"/>
                </a:solidFill>
                <a:sym typeface="Wingdings 3"/>
              </a:rPr>
              <a:t>(just to show right place and size for the picture)</a:t>
            </a:r>
          </a:p>
          <a:p>
            <a:pPr marL="234059" defTabSz="1214572">
              <a:lnSpc>
                <a:spcPct val="120000"/>
              </a:lnSpc>
              <a:buFont typeface="Courier New" panose="02070309020205020404" pitchFamily="49" charset="0"/>
              <a:buNone/>
            </a:pPr>
            <a:endParaRPr lang="en-GB" sz="1600" dirty="0">
              <a:solidFill>
                <a:srgbClr val="000000"/>
              </a:solidFill>
              <a:sym typeface="Wingdings 3"/>
            </a:endParaRPr>
          </a:p>
          <a:p>
            <a:pPr marL="234059" defTabSz="1214572">
              <a:lnSpc>
                <a:spcPct val="120000"/>
              </a:lnSpc>
              <a:buFont typeface="Courier New" panose="02070309020205020404" pitchFamily="49" charset="0"/>
              <a:buNone/>
            </a:pPr>
            <a:r>
              <a:rPr lang="en-GB" sz="1600" dirty="0">
                <a:solidFill>
                  <a:srgbClr val="000000"/>
                </a:solidFill>
                <a:sym typeface="Wingdings 3"/>
              </a:rPr>
              <a:t>To create many same slides with different pictures: </a:t>
            </a:r>
          </a:p>
          <a:p>
            <a:pPr marL="234059" defTabSz="1214572">
              <a:lnSpc>
                <a:spcPct val="120000"/>
              </a:lnSpc>
              <a:buFont typeface="Courier New" panose="02070309020205020404" pitchFamily="49" charset="0"/>
              <a:buNone/>
            </a:pPr>
            <a:r>
              <a:rPr lang="en-GB" sz="1600" dirty="0">
                <a:solidFill>
                  <a:srgbClr val="000000"/>
                </a:solidFill>
                <a:sym typeface="Wingdings 3"/>
              </a:rPr>
              <a:t>copy/paste this slide and change the picture</a:t>
            </a:r>
          </a:p>
          <a:p>
            <a:pPr marL="234059" defTabSz="1214572">
              <a:lnSpc>
                <a:spcPct val="120000"/>
              </a:lnSpc>
              <a:buFont typeface="Courier New" panose="02070309020205020404" pitchFamily="49" charset="0"/>
              <a:buNone/>
            </a:pPr>
            <a:endParaRPr lang="en-GB" sz="1600" dirty="0">
              <a:solidFill>
                <a:srgbClr val="000000"/>
              </a:solidFill>
              <a:sym typeface="Wingdings 3"/>
            </a:endParaRPr>
          </a:p>
          <a:p>
            <a:pPr marL="234059" defTabSz="1214572">
              <a:lnSpc>
                <a:spcPct val="120000"/>
              </a:lnSpc>
              <a:buFont typeface="Courier New" panose="02070309020205020404" pitchFamily="49" charset="0"/>
              <a:buNone/>
            </a:pPr>
            <a:r>
              <a:rPr lang="en-GB" sz="1600" dirty="0">
                <a:solidFill>
                  <a:srgbClr val="000000"/>
                </a:solidFill>
                <a:sym typeface="Wingdings 3"/>
              </a:rPr>
              <a:t>ATTENTION : do not insert the picture with Format Background</a:t>
            </a:r>
            <a:endParaRPr lang="en-GB" sz="1600" dirty="0">
              <a:solidFill>
                <a:srgbClr val="000000"/>
              </a:solidFill>
            </a:endParaRPr>
          </a:p>
        </p:txBody>
      </p:sp>
      <p:pic>
        <p:nvPicPr>
          <p:cNvPr id="9220" name="Picture 4" descr="http://www.google.fr/url?source=imglanding&amp;ct=img&amp;q=http://www.mydigitallife.info/wp-content/uploads/2010/06/ppt-master-slide.jpg&amp;sa=X&amp;ei=qWJoVcaVKMzeUbS3gIgE&amp;ved=0CAkQ8wc4Ig&amp;usg=AFQjCNFRVOwtBibdUtmdbmupjDYh2rvQk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1210" y="332733"/>
            <a:ext cx="3469071" cy="71314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p:cNvGrpSpPr/>
          <p:nvPr userDrawn="1"/>
        </p:nvGrpSpPr>
        <p:grpSpPr>
          <a:xfrm>
            <a:off x="6824762" y="1896372"/>
            <a:ext cx="4805519" cy="4143738"/>
            <a:chOff x="4633595" y="1895912"/>
            <a:chExt cx="4402901" cy="3846138"/>
          </a:xfrm>
        </p:grpSpPr>
        <p:pic>
          <p:nvPicPr>
            <p:cNvPr id="9224" name="Picture 8"/>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4633597" y="1895912"/>
              <a:ext cx="4402899" cy="30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a:stretch/>
          </p:blipFill>
          <p:spPr bwMode="auto">
            <a:xfrm>
              <a:off x="4633595" y="2675364"/>
              <a:ext cx="4402901" cy="306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226" name="Picture 10" descr="C:\Users\ChristineB\Desktop\Sans titre 6.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60733" y="3462204"/>
            <a:ext cx="2971276" cy="222787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www.google.fr/url?source=imglanding&amp;ct=img&amp;q=http://www.dvd-ppt-slideshow.com/blog/wp-content/uploads/2012/08/texture-powerpoint-theme-2.png&amp;sa=X&amp;ei=Gm1oVc2wJcu3Ub-DgMgF&amp;ved=0CAkQ8wc&amp;usg=AFQjCNFmMM-KW7TpX3rDpuxzu9nx4s4UTw"/>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588782" y="4785531"/>
            <a:ext cx="2100133" cy="12418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462286" y="4621475"/>
            <a:ext cx="2353130" cy="41354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57" tIns="119545" rIns="121457" bIns="119545" numCol="1" spcCol="0" rtlCol="0" fromWordArt="0" anchor="ctr" anchorCtr="0" forceAA="0" compatLnSpc="1">
            <a:prstTxWarp prst="textNoShape">
              <a:avLst/>
            </a:prstTxWarp>
            <a:noAutofit/>
          </a:bodyPr>
          <a:lstStyle/>
          <a:p>
            <a:pPr algn="ctr" defTabSz="1214572"/>
            <a:r>
              <a:rPr lang="en-GB" b="1" dirty="0">
                <a:solidFill>
                  <a:srgbClr val="D0DF00"/>
                </a:solidFill>
                <a:sym typeface="Wingdings 3"/>
              </a:rPr>
              <a:t></a:t>
            </a:r>
            <a:r>
              <a:rPr lang="en-GB" sz="1900" dirty="0">
                <a:solidFill>
                  <a:srgbClr val="FFFFFF"/>
                </a:solidFill>
                <a:sym typeface="Wingdings 3"/>
              </a:rPr>
              <a:t>   </a:t>
            </a:r>
            <a:r>
              <a:rPr lang="en-GB" sz="1900" dirty="0">
                <a:solidFill>
                  <a:srgbClr val="FFFFFF"/>
                </a:solidFill>
              </a:rPr>
              <a:t>NOT TO DO</a:t>
            </a:r>
            <a:r>
              <a:rPr lang="en-GB" b="1" dirty="0">
                <a:solidFill>
                  <a:srgbClr val="D0DF00"/>
                </a:solidFill>
                <a:sym typeface="Wingdings 3"/>
              </a:rPr>
              <a:t></a:t>
            </a:r>
            <a:endParaRPr lang="en-GB" dirty="0">
              <a:solidFill>
                <a:srgbClr val="D0DF00"/>
              </a:solidFill>
            </a:endParaRPr>
          </a:p>
        </p:txBody>
      </p:sp>
    </p:spTree>
    <p:extLst>
      <p:ext uri="{BB962C8B-B14F-4D97-AF65-F5344CB8AC3E}">
        <p14:creationId xmlns:p14="http://schemas.microsoft.com/office/powerpoint/2010/main" val="2601585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22150" cy="5083545"/>
          </a:xfrm>
          <a:prstGeom prst="rect">
            <a:avLst/>
          </a:prstGeom>
          <a:solidFill>
            <a:schemeClr val="bg1">
              <a:lumMod val="95000"/>
            </a:schemeClr>
          </a:solidFill>
        </p:spPr>
        <p:txBody>
          <a:bodyPr/>
          <a:lstStyle/>
          <a:p>
            <a:endParaRPr lang="en-GB"/>
          </a:p>
        </p:txBody>
      </p:sp>
      <p:sp>
        <p:nvSpPr>
          <p:cNvPr id="21" name="Rectangle 20"/>
          <p:cNvSpPr/>
          <p:nvPr userDrawn="1"/>
        </p:nvSpPr>
        <p:spPr>
          <a:xfrm>
            <a:off x="-12841" y="5083545"/>
            <a:ext cx="12134991"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900" dirty="0">
              <a:solidFill>
                <a:srgbClr val="000000"/>
              </a:solidFill>
            </a:endParaRPr>
          </a:p>
        </p:txBody>
      </p:sp>
      <p:pic>
        <p:nvPicPr>
          <p:cNvPr id="6" name="Picture 4" descr="C:\Users\ChristineB\Seenk-D\BNPP\2015-02\PPT_43-06.png"/>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408495" y="5654443"/>
            <a:ext cx="4517357" cy="790294"/>
          </a:xfrm>
          <a:prstGeom prst="rect">
            <a:avLst/>
          </a:prstGeom>
        </p:spPr>
      </p:pic>
    </p:spTree>
    <p:extLst>
      <p:ext uri="{BB962C8B-B14F-4D97-AF65-F5344CB8AC3E}">
        <p14:creationId xmlns:p14="http://schemas.microsoft.com/office/powerpoint/2010/main" val="7978904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Footer ">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DD1F3F5C-BCA1-4C76-94C3-D9C5011B564C}"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6"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3" name="ZoneTexte 12"/>
          <p:cNvSpPr txBox="1"/>
          <p:nvPr userDrawn="1"/>
        </p:nvSpPr>
        <p:spPr>
          <a:xfrm>
            <a:off x="606556"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Tree>
    <p:extLst>
      <p:ext uri="{BB962C8B-B14F-4D97-AF65-F5344CB8AC3E}">
        <p14:creationId xmlns:p14="http://schemas.microsoft.com/office/powerpoint/2010/main" val="293651282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Footer ">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CB50A7BB-9BBE-4B83-8906-44C483554B2B}"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61194"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3" name="ZoneTexte 12"/>
          <p:cNvSpPr txBox="1"/>
          <p:nvPr userDrawn="1"/>
        </p:nvSpPr>
        <p:spPr>
          <a:xfrm>
            <a:off x="461194"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22" name="Text Placeholder 21"/>
          <p:cNvSpPr>
            <a:spLocks noGrp="1"/>
          </p:cNvSpPr>
          <p:nvPr>
            <p:ph type="body" sz="quarter" idx="13" hasCustomPrompt="1"/>
          </p:nvPr>
        </p:nvSpPr>
        <p:spPr>
          <a:xfrm>
            <a:off x="1236541" y="1054073"/>
            <a:ext cx="4111749" cy="639147"/>
          </a:xfrm>
          <a:prstGeom prst="rect">
            <a:avLst/>
          </a:prstGeom>
        </p:spPr>
        <p:txBody>
          <a:bodyPr lIns="91425" tIns="45712" rIns="91425" bIns="45712"/>
          <a:lstStyle>
            <a:lvl1pPr>
              <a:defRPr lang="en-US" sz="2000" b="1" kern="1200" baseline="0" dirty="0" smtClean="0">
                <a:solidFill>
                  <a:schemeClr val="tx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1 – Lorem ipsum dolor sit </a:t>
            </a:r>
            <a:r>
              <a:rPr lang="en-US" dirty="0" err="1"/>
              <a:t>amet</a:t>
            </a:r>
            <a:r>
              <a:rPr lang="en-US" dirty="0"/>
              <a:t> </a:t>
            </a:r>
            <a:r>
              <a:rPr lang="en-US" dirty="0" err="1"/>
              <a:t>consectetuer</a:t>
            </a:r>
            <a:endParaRPr lang="en-US" dirty="0"/>
          </a:p>
        </p:txBody>
      </p:sp>
      <p:sp>
        <p:nvSpPr>
          <p:cNvPr id="23" name="Text Placeholder 21"/>
          <p:cNvSpPr>
            <a:spLocks noGrp="1"/>
          </p:cNvSpPr>
          <p:nvPr>
            <p:ph type="body" sz="quarter" idx="14" hasCustomPrompt="1"/>
          </p:nvPr>
        </p:nvSpPr>
        <p:spPr>
          <a:xfrm>
            <a:off x="461193" y="1979864"/>
            <a:ext cx="4894132" cy="1086648"/>
          </a:xfrm>
          <a:prstGeom prst="rect">
            <a:avLst/>
          </a:prstGeom>
        </p:spPr>
        <p:txBody>
          <a:bodyPr lIns="91425" tIns="45712" rIns="91425" bIns="45712">
            <a:spAutoFit/>
          </a:bodyPr>
          <a:lstStyle>
            <a:lvl1pPr>
              <a:defRPr lang="en-US" sz="1600" b="0" kern="1200" baseline="0" dirty="0" smtClean="0">
                <a:solidFill>
                  <a:schemeClr val="bg2"/>
                </a:solidFill>
                <a:latin typeface="BNPPSans" panose="02000000000000000000"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4" name="Text Placeholder 21"/>
          <p:cNvSpPr>
            <a:spLocks noGrp="1"/>
          </p:cNvSpPr>
          <p:nvPr>
            <p:ph type="body" sz="quarter" idx="15" hasCustomPrompt="1"/>
          </p:nvPr>
        </p:nvSpPr>
        <p:spPr>
          <a:xfrm>
            <a:off x="461193" y="3507964"/>
            <a:ext cx="4894132" cy="1015647"/>
          </a:xfrm>
          <a:prstGeom prst="rect">
            <a:avLst/>
          </a:prstGeom>
        </p:spPr>
        <p:txBody>
          <a:bodyPr lIns="91425" tIns="45712" rIns="91425" bIns="45712">
            <a:spAutoFit/>
          </a:bodyPr>
          <a:lstStyle>
            <a:lvl1pPr>
              <a:defRPr lang="en-US" sz="15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5" name="Text Placeholder 21"/>
          <p:cNvSpPr>
            <a:spLocks noGrp="1"/>
          </p:cNvSpPr>
          <p:nvPr>
            <p:ph type="body" sz="quarter" idx="16" hasCustomPrompt="1"/>
          </p:nvPr>
        </p:nvSpPr>
        <p:spPr>
          <a:xfrm>
            <a:off x="461193" y="4894246"/>
            <a:ext cx="4894132" cy="1015647"/>
          </a:xfrm>
          <a:prstGeom prst="rect">
            <a:avLst/>
          </a:prstGeom>
        </p:spPr>
        <p:txBody>
          <a:bodyPr lIns="91425" tIns="45712" rIns="91425" bIns="45712">
            <a:spAutoFit/>
          </a:bodyPr>
          <a:lstStyle>
            <a:lvl1pPr>
              <a:defRPr lang="en-US" sz="15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6" name="Text Placeholder 21"/>
          <p:cNvSpPr>
            <a:spLocks noGrp="1"/>
          </p:cNvSpPr>
          <p:nvPr>
            <p:ph type="body" sz="quarter" idx="17" hasCustomPrompt="1"/>
          </p:nvPr>
        </p:nvSpPr>
        <p:spPr>
          <a:xfrm>
            <a:off x="461194" y="3136460"/>
            <a:ext cx="1860476" cy="363859"/>
          </a:xfrm>
          <a:prstGeom prst="rect">
            <a:avLst/>
          </a:prstGeom>
        </p:spPr>
        <p:txBody>
          <a:bodyPr lIns="91425" tIns="45712" rIns="91425" bIns="45712"/>
          <a:lstStyle>
            <a:lvl1pPr>
              <a:defRPr lang="en-US" sz="1900" b="1" kern="1200" baseline="0" dirty="0" smtClean="0">
                <a:solidFill>
                  <a:schemeClr val="accent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27" name="Text Placeholder 21"/>
          <p:cNvSpPr>
            <a:spLocks noGrp="1"/>
          </p:cNvSpPr>
          <p:nvPr>
            <p:ph type="body" sz="quarter" idx="18" hasCustomPrompt="1"/>
          </p:nvPr>
        </p:nvSpPr>
        <p:spPr>
          <a:xfrm>
            <a:off x="461194" y="4562545"/>
            <a:ext cx="1860476" cy="363859"/>
          </a:xfrm>
          <a:prstGeom prst="rect">
            <a:avLst/>
          </a:prstGeom>
        </p:spPr>
        <p:txBody>
          <a:bodyPr lIns="91425" tIns="45712" rIns="91425" bIns="45712"/>
          <a:lstStyle>
            <a:lvl1pPr>
              <a:defRPr lang="en-US" sz="1900" b="1" kern="1200" baseline="0" dirty="0" smtClean="0">
                <a:solidFill>
                  <a:schemeClr val="accent1"/>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28" name="ZoneTexte 4"/>
          <p:cNvSpPr txBox="1"/>
          <p:nvPr userDrawn="1"/>
        </p:nvSpPr>
        <p:spPr>
          <a:xfrm>
            <a:off x="6768356"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29" name="ZoneTexte 12"/>
          <p:cNvSpPr txBox="1"/>
          <p:nvPr userDrawn="1"/>
        </p:nvSpPr>
        <p:spPr>
          <a:xfrm>
            <a:off x="6768356"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30" name="Text Placeholder 21"/>
          <p:cNvSpPr>
            <a:spLocks noGrp="1"/>
          </p:cNvSpPr>
          <p:nvPr>
            <p:ph type="body" sz="quarter" idx="19" hasCustomPrompt="1"/>
          </p:nvPr>
        </p:nvSpPr>
        <p:spPr>
          <a:xfrm>
            <a:off x="7543702" y="1054073"/>
            <a:ext cx="4111749" cy="639147"/>
          </a:xfrm>
          <a:prstGeom prst="rect">
            <a:avLst/>
          </a:prstGeom>
        </p:spPr>
        <p:txBody>
          <a:bodyPr lIns="91425" tIns="45712" rIns="91425" bIns="45712"/>
          <a:lstStyle>
            <a:lvl1pPr>
              <a:defRPr lang="en-US" sz="2000" b="1" kern="1200" baseline="0" dirty="0" smtClean="0">
                <a:solidFill>
                  <a:schemeClr val="tx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1 – Lorem ipsum dolor sit </a:t>
            </a:r>
            <a:r>
              <a:rPr lang="en-US" dirty="0" err="1"/>
              <a:t>amet</a:t>
            </a:r>
            <a:r>
              <a:rPr lang="en-US" dirty="0"/>
              <a:t> </a:t>
            </a:r>
            <a:r>
              <a:rPr lang="en-US" dirty="0" err="1"/>
              <a:t>consectetuer</a:t>
            </a:r>
            <a:endParaRPr lang="en-US" dirty="0"/>
          </a:p>
        </p:txBody>
      </p:sp>
      <p:sp>
        <p:nvSpPr>
          <p:cNvPr id="31" name="Text Placeholder 21"/>
          <p:cNvSpPr>
            <a:spLocks noGrp="1"/>
          </p:cNvSpPr>
          <p:nvPr>
            <p:ph type="body" sz="quarter" idx="20" hasCustomPrompt="1"/>
          </p:nvPr>
        </p:nvSpPr>
        <p:spPr>
          <a:xfrm>
            <a:off x="6768356" y="1979864"/>
            <a:ext cx="4894132" cy="1086648"/>
          </a:xfrm>
          <a:prstGeom prst="rect">
            <a:avLst/>
          </a:prstGeom>
        </p:spPr>
        <p:txBody>
          <a:bodyPr lIns="91425" tIns="45712" rIns="91425" bIns="45712">
            <a:spAutoFit/>
          </a:bodyPr>
          <a:lstStyle>
            <a:lvl1pPr>
              <a:defRPr lang="en-US" sz="1600" b="0" kern="1200" baseline="0" dirty="0" smtClean="0">
                <a:solidFill>
                  <a:schemeClr val="bg2"/>
                </a:solidFill>
                <a:latin typeface="BNPPSans" panose="02000000000000000000"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2" name="Text Placeholder 21"/>
          <p:cNvSpPr>
            <a:spLocks noGrp="1"/>
          </p:cNvSpPr>
          <p:nvPr>
            <p:ph type="body" sz="quarter" idx="21" hasCustomPrompt="1"/>
          </p:nvPr>
        </p:nvSpPr>
        <p:spPr>
          <a:xfrm>
            <a:off x="6768356" y="3507964"/>
            <a:ext cx="4894132" cy="1015647"/>
          </a:xfrm>
          <a:prstGeom prst="rect">
            <a:avLst/>
          </a:prstGeom>
        </p:spPr>
        <p:txBody>
          <a:bodyPr lIns="91425" tIns="45712" rIns="91425" bIns="45712">
            <a:spAutoFit/>
          </a:bodyPr>
          <a:lstStyle>
            <a:lvl1pPr>
              <a:defRPr lang="en-US" sz="15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3" name="Text Placeholder 21"/>
          <p:cNvSpPr>
            <a:spLocks noGrp="1"/>
          </p:cNvSpPr>
          <p:nvPr>
            <p:ph type="body" sz="quarter" idx="22" hasCustomPrompt="1"/>
          </p:nvPr>
        </p:nvSpPr>
        <p:spPr>
          <a:xfrm>
            <a:off x="6768356" y="4894246"/>
            <a:ext cx="4894132" cy="1015647"/>
          </a:xfrm>
          <a:prstGeom prst="rect">
            <a:avLst/>
          </a:prstGeom>
        </p:spPr>
        <p:txBody>
          <a:bodyPr lIns="91425" tIns="45712" rIns="91425" bIns="45712">
            <a:spAutoFit/>
          </a:bodyPr>
          <a:lstStyle>
            <a:lvl1pPr>
              <a:defRPr lang="en-US" sz="15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4" name="Text Placeholder 21"/>
          <p:cNvSpPr>
            <a:spLocks noGrp="1"/>
          </p:cNvSpPr>
          <p:nvPr>
            <p:ph type="body" sz="quarter" idx="23" hasCustomPrompt="1"/>
          </p:nvPr>
        </p:nvSpPr>
        <p:spPr>
          <a:xfrm>
            <a:off x="6768356" y="3136460"/>
            <a:ext cx="1860476" cy="363859"/>
          </a:xfrm>
          <a:prstGeom prst="rect">
            <a:avLst/>
          </a:prstGeom>
        </p:spPr>
        <p:txBody>
          <a:bodyPr lIns="91425" tIns="45712" rIns="91425" bIns="45712"/>
          <a:lstStyle>
            <a:lvl1pPr>
              <a:defRPr lang="en-US" sz="1900" b="1" kern="1200" baseline="0" dirty="0" smtClean="0">
                <a:solidFill>
                  <a:schemeClr val="accent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35" name="Text Placeholder 21"/>
          <p:cNvSpPr>
            <a:spLocks noGrp="1"/>
          </p:cNvSpPr>
          <p:nvPr>
            <p:ph type="body" sz="quarter" idx="24" hasCustomPrompt="1"/>
          </p:nvPr>
        </p:nvSpPr>
        <p:spPr>
          <a:xfrm>
            <a:off x="6768356" y="4562545"/>
            <a:ext cx="1860476" cy="363859"/>
          </a:xfrm>
          <a:prstGeom prst="rect">
            <a:avLst/>
          </a:prstGeom>
        </p:spPr>
        <p:txBody>
          <a:bodyPr lIns="91425" tIns="45712" rIns="91425" bIns="45712"/>
          <a:lstStyle>
            <a:lvl1pPr>
              <a:defRPr lang="en-US" sz="1900" b="1" kern="1200" baseline="0" dirty="0" smtClean="0">
                <a:solidFill>
                  <a:schemeClr val="accent1"/>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Tree>
    <p:extLst>
      <p:ext uri="{BB962C8B-B14F-4D97-AF65-F5344CB8AC3E}">
        <p14:creationId xmlns:p14="http://schemas.microsoft.com/office/powerpoint/2010/main" val="26823893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Title and Footer ">
    <p:spTree>
      <p:nvGrpSpPr>
        <p:cNvPr id="1" name=""/>
        <p:cNvGrpSpPr/>
        <p:nvPr/>
      </p:nvGrpSpPr>
      <p:grpSpPr>
        <a:xfrm>
          <a:off x="0" y="0"/>
          <a:ext cx="0" cy="0"/>
          <a:chOff x="0" y="0"/>
          <a:chExt cx="0" cy="0"/>
        </a:xfrm>
      </p:grpSpPr>
      <p:sp>
        <p:nvSpPr>
          <p:cNvPr id="15" name="Espace réservé pour une image  15"/>
          <p:cNvSpPr>
            <a:spLocks noGrp="1"/>
          </p:cNvSpPr>
          <p:nvPr>
            <p:ph type="pic" sz="quarter" idx="13"/>
          </p:nvPr>
        </p:nvSpPr>
        <p:spPr>
          <a:xfrm>
            <a:off x="0" y="890588"/>
            <a:ext cx="12122150" cy="1458912"/>
          </a:xfrm>
          <a:prstGeom prst="rect">
            <a:avLst/>
          </a:prstGeom>
        </p:spPr>
        <p:txBody>
          <a:bodyPr lIns="91425" tIns="45712" rIns="91425" bIns="45712"/>
          <a:lstStyle/>
          <a:p>
            <a:endParaRPr lang="fr-FR" dirty="0"/>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CFE03938-2984-499C-9153-3A672E0FDDEF}"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6"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3" name="ZoneTexte 12"/>
          <p:cNvSpPr txBox="1"/>
          <p:nvPr userDrawn="1"/>
        </p:nvSpPr>
        <p:spPr>
          <a:xfrm>
            <a:off x="606556"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Tree>
    <p:extLst>
      <p:ext uri="{BB962C8B-B14F-4D97-AF65-F5344CB8AC3E}">
        <p14:creationId xmlns:p14="http://schemas.microsoft.com/office/powerpoint/2010/main" val="11259872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itle and Footer ">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7D9EE16E-89E7-4896-B52E-4D2DAE59E69F}"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6"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3" name="ZoneTexte 12"/>
          <p:cNvSpPr txBox="1"/>
          <p:nvPr userDrawn="1"/>
        </p:nvSpPr>
        <p:spPr>
          <a:xfrm>
            <a:off x="606556"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4" name="Rectangle 13"/>
          <p:cNvSpPr/>
          <p:nvPr userDrawn="1"/>
        </p:nvSpPr>
        <p:spPr>
          <a:xfrm>
            <a:off x="6094028" y="1928572"/>
            <a:ext cx="6048000" cy="251999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fr-FR" sz="1500" dirty="0">
              <a:solidFill>
                <a:srgbClr val="000000"/>
              </a:solidFill>
            </a:endParaRPr>
          </a:p>
        </p:txBody>
      </p:sp>
      <p:sp>
        <p:nvSpPr>
          <p:cNvPr id="15" name="Espace réservé pour une image  15"/>
          <p:cNvSpPr>
            <a:spLocks noGrp="1"/>
          </p:cNvSpPr>
          <p:nvPr>
            <p:ph type="pic" sz="quarter" idx="13"/>
          </p:nvPr>
        </p:nvSpPr>
        <p:spPr>
          <a:xfrm>
            <a:off x="0" y="890588"/>
            <a:ext cx="6094414" cy="1458912"/>
          </a:xfrm>
          <a:prstGeom prst="rect">
            <a:avLst/>
          </a:prstGeom>
        </p:spPr>
        <p:txBody>
          <a:bodyPr lIns="91425" tIns="45712" rIns="91425" bIns="45712"/>
          <a:lstStyle/>
          <a:p>
            <a:endParaRPr lang="fr-FR" dirty="0"/>
          </a:p>
        </p:txBody>
      </p:sp>
      <p:sp>
        <p:nvSpPr>
          <p:cNvPr id="16" name="Espace réservé pour une image  17"/>
          <p:cNvSpPr>
            <a:spLocks noGrp="1"/>
          </p:cNvSpPr>
          <p:nvPr>
            <p:ph type="pic" sz="quarter" idx="14"/>
          </p:nvPr>
        </p:nvSpPr>
        <p:spPr>
          <a:xfrm>
            <a:off x="6094414" y="891136"/>
            <a:ext cx="6024561" cy="1458364"/>
          </a:xfrm>
          <a:prstGeom prst="rect">
            <a:avLst/>
          </a:prstGeom>
        </p:spPr>
        <p:txBody>
          <a:bodyPr lIns="91425" tIns="45712" rIns="91425" bIns="45712"/>
          <a:lstStyle/>
          <a:p>
            <a:endParaRPr lang="fr-FR" dirty="0"/>
          </a:p>
        </p:txBody>
      </p:sp>
      <p:sp>
        <p:nvSpPr>
          <p:cNvPr id="7" name="Espace réservé du texte 6"/>
          <p:cNvSpPr>
            <a:spLocks noGrp="1"/>
          </p:cNvSpPr>
          <p:nvPr>
            <p:ph type="body" sz="quarter" idx="21"/>
          </p:nvPr>
        </p:nvSpPr>
        <p:spPr>
          <a:xfrm>
            <a:off x="-2944" y="2349882"/>
            <a:ext cx="6096971" cy="1677382"/>
          </a:xfrm>
          <a:prstGeom prst="rect">
            <a:avLst/>
          </a:prstGeom>
        </p:spPr>
        <p:txBody>
          <a:bodyPr wrap="square" lIns="91425" tIns="45712" rIns="91425" bIns="45712">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texte 6"/>
          <p:cNvSpPr>
            <a:spLocks noGrp="1"/>
          </p:cNvSpPr>
          <p:nvPr>
            <p:ph type="body" sz="quarter" idx="22"/>
          </p:nvPr>
        </p:nvSpPr>
        <p:spPr>
          <a:xfrm>
            <a:off x="6091855" y="2349882"/>
            <a:ext cx="6030295" cy="1677382"/>
          </a:xfrm>
          <a:prstGeom prst="rect">
            <a:avLst/>
          </a:prstGeom>
        </p:spPr>
        <p:txBody>
          <a:bodyPr wrap="square" lIns="91425" tIns="45712" rIns="91425" bIns="45712">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1767517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Footer ">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6DF22904-CF6D-4AD9-B805-1AF200B4FE68}"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6" y="18456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13" name="ZoneTexte 12"/>
          <p:cNvSpPr txBox="1"/>
          <p:nvPr userDrawn="1"/>
        </p:nvSpPr>
        <p:spPr>
          <a:xfrm>
            <a:off x="606556" y="1998019"/>
            <a:ext cx="1646479" cy="936103"/>
          </a:xfrm>
          <a:prstGeom prst="rect">
            <a:avLst/>
          </a:prstGeom>
          <a:noFill/>
        </p:spPr>
        <p:txBody>
          <a:bodyPr wrap="square" lIns="91425" tIns="45712" rIns="91425" bIns="45712" rtlCol="0">
            <a:normAutofit fontScale="92500" lnSpcReduction="20000"/>
          </a:bodyPr>
          <a:lstStyle/>
          <a:p>
            <a:pPr defTabSz="1085229"/>
            <a:endParaRPr lang="fr-FR" sz="6600" dirty="0">
              <a:solidFill>
                <a:srgbClr val="000000"/>
              </a:solidFill>
              <a:latin typeface="BNPP Sans Condensed ExtraBold" pitchFamily="50" charset="0"/>
              <a:cs typeface="Arial"/>
            </a:endParaRPr>
          </a:p>
        </p:txBody>
      </p:sp>
      <p:sp>
        <p:nvSpPr>
          <p:cNvPr id="7" name="Espace réservé pour une image  6"/>
          <p:cNvSpPr>
            <a:spLocks noGrp="1"/>
          </p:cNvSpPr>
          <p:nvPr>
            <p:ph type="pic" sz="quarter" idx="10"/>
          </p:nvPr>
        </p:nvSpPr>
        <p:spPr>
          <a:xfrm>
            <a:off x="0" y="890588"/>
            <a:ext cx="12122150" cy="1574801"/>
          </a:xfrm>
          <a:prstGeom prst="rect">
            <a:avLst/>
          </a:prstGeom>
        </p:spPr>
        <p:txBody>
          <a:bodyPr lIns="91425" tIns="45712" rIns="91425" bIns="45712"/>
          <a:lstStyle/>
          <a:p>
            <a:endParaRPr lang="fr-FR"/>
          </a:p>
        </p:txBody>
      </p:sp>
      <p:sp>
        <p:nvSpPr>
          <p:cNvPr id="15" name="Espace réservé du texte 14"/>
          <p:cNvSpPr>
            <a:spLocks noGrp="1"/>
          </p:cNvSpPr>
          <p:nvPr>
            <p:ph type="body" sz="quarter" idx="11"/>
          </p:nvPr>
        </p:nvSpPr>
        <p:spPr>
          <a:xfrm>
            <a:off x="454156" y="2465389"/>
            <a:ext cx="11215376" cy="3638550"/>
          </a:xfrm>
          <a:prstGeom prst="rect">
            <a:avLst/>
          </a:prstGeom>
        </p:spPr>
        <p:txBody>
          <a:bodyPr lIns="91425" tIns="45712" rIns="91425" bIns="45712"/>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3598839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am pictures">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4272B41D-9071-42C5-818E-03F88C9BC547}"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p:cNvSpPr>
            <a:spLocks noGrp="1"/>
          </p:cNvSpPr>
          <p:nvPr>
            <p:ph type="pic" sz="quarter" idx="10"/>
          </p:nvPr>
        </p:nvSpPr>
        <p:spPr>
          <a:xfrm>
            <a:off x="808287"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
        <p:nvSpPr>
          <p:cNvPr id="13" name="Picture Placeholder 5"/>
          <p:cNvSpPr>
            <a:spLocks noGrp="1"/>
          </p:cNvSpPr>
          <p:nvPr>
            <p:ph type="pic" sz="quarter" idx="11"/>
          </p:nvPr>
        </p:nvSpPr>
        <p:spPr>
          <a:xfrm>
            <a:off x="2668933"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
        <p:nvSpPr>
          <p:cNvPr id="14" name="Picture Placeholder 5"/>
          <p:cNvSpPr>
            <a:spLocks noGrp="1"/>
          </p:cNvSpPr>
          <p:nvPr>
            <p:ph type="pic" sz="quarter" idx="12"/>
          </p:nvPr>
        </p:nvSpPr>
        <p:spPr>
          <a:xfrm>
            <a:off x="4529579"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
        <p:nvSpPr>
          <p:cNvPr id="15" name="Picture Placeholder 5"/>
          <p:cNvSpPr>
            <a:spLocks noGrp="1"/>
          </p:cNvSpPr>
          <p:nvPr>
            <p:ph type="pic" sz="quarter" idx="13"/>
          </p:nvPr>
        </p:nvSpPr>
        <p:spPr>
          <a:xfrm>
            <a:off x="6390224"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
        <p:nvSpPr>
          <p:cNvPr id="16" name="Picture Placeholder 5"/>
          <p:cNvSpPr>
            <a:spLocks noGrp="1"/>
          </p:cNvSpPr>
          <p:nvPr>
            <p:ph type="pic" sz="quarter" idx="14"/>
          </p:nvPr>
        </p:nvSpPr>
        <p:spPr>
          <a:xfrm>
            <a:off x="8250871"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
        <p:nvSpPr>
          <p:cNvPr id="17" name="Picture Placeholder 5"/>
          <p:cNvSpPr>
            <a:spLocks noGrp="1"/>
          </p:cNvSpPr>
          <p:nvPr>
            <p:ph type="pic" sz="quarter" idx="15"/>
          </p:nvPr>
        </p:nvSpPr>
        <p:spPr>
          <a:xfrm>
            <a:off x="10111516" y="1557586"/>
            <a:ext cx="1098392" cy="1098392"/>
          </a:xfrm>
          <a:prstGeom prst="ellipse">
            <a:avLst/>
          </a:prstGeom>
          <a:solidFill>
            <a:schemeClr val="bg1">
              <a:lumMod val="95000"/>
            </a:schemeClr>
          </a:solidFill>
        </p:spPr>
        <p:txBody>
          <a:bodyPr lIns="91425" tIns="45712" rIns="91425" bIns="45712"/>
          <a:lstStyle>
            <a:lvl1pPr>
              <a:defRPr sz="1100"/>
            </a:lvl1pPr>
          </a:lstStyle>
          <a:p>
            <a:endParaRPr lang="en-GB"/>
          </a:p>
        </p:txBody>
      </p:sp>
    </p:spTree>
    <p:extLst>
      <p:ext uri="{BB962C8B-B14F-4D97-AF65-F5344CB8AC3E}">
        <p14:creationId xmlns:p14="http://schemas.microsoft.com/office/powerpoint/2010/main" val="1515406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7B0B7C66-6775-4F45-9B5F-78BBAA1BD6D5}"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0"/>
          <p:cNvSpPr>
            <a:spLocks noGrp="1"/>
          </p:cNvSpPr>
          <p:nvPr>
            <p:ph type="pic" sz="quarter" idx="10" hasCustomPrompt="1"/>
          </p:nvPr>
        </p:nvSpPr>
        <p:spPr>
          <a:xfrm>
            <a:off x="6637140" y="890526"/>
            <a:ext cx="5485010" cy="5213412"/>
          </a:xfrm>
          <a:prstGeom prst="rect">
            <a:avLst/>
          </a:prstGeom>
        </p:spPr>
        <p:txBody>
          <a:bodyPr lIns="91425" tIns="45712" rIns="91425" bIns="45712"/>
          <a:lstStyle>
            <a:lvl1pPr>
              <a:defRPr/>
            </a:lvl1pPr>
          </a:lstStyle>
          <a:p>
            <a:r>
              <a:rPr lang="en-GB" dirty="0"/>
              <a:t>CLICK TO CHANGE PICTURE</a:t>
            </a:r>
          </a:p>
        </p:txBody>
      </p:sp>
    </p:spTree>
    <p:extLst>
      <p:ext uri="{BB962C8B-B14F-4D97-AF65-F5344CB8AC3E}">
        <p14:creationId xmlns:p14="http://schemas.microsoft.com/office/powerpoint/2010/main" val="2844720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PICTURE">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6038893"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2EB61764-238B-4176-A047-84E6E7DEFAA7}"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603896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0"/>
          <p:cNvSpPr>
            <a:spLocks noGrp="1"/>
          </p:cNvSpPr>
          <p:nvPr>
            <p:ph type="pic" sz="quarter" idx="10" hasCustomPrompt="1"/>
          </p:nvPr>
        </p:nvSpPr>
        <p:spPr>
          <a:xfrm>
            <a:off x="6637140" y="0"/>
            <a:ext cx="5485010" cy="6103938"/>
          </a:xfrm>
          <a:prstGeom prst="rect">
            <a:avLst/>
          </a:prstGeom>
        </p:spPr>
        <p:txBody>
          <a:bodyPr lIns="91425" tIns="45712" rIns="91425" bIns="45712"/>
          <a:lstStyle>
            <a:lvl1pPr>
              <a:defRPr/>
            </a:lvl1pPr>
          </a:lstStyle>
          <a:p>
            <a:r>
              <a:rPr lang="en-GB" dirty="0"/>
              <a:t>CLICK TO CHANGE PICTURE</a:t>
            </a:r>
          </a:p>
        </p:txBody>
      </p:sp>
    </p:spTree>
    <p:extLst>
      <p:ext uri="{BB962C8B-B14F-4D97-AF65-F5344CB8AC3E}">
        <p14:creationId xmlns:p14="http://schemas.microsoft.com/office/powerpoint/2010/main" val="29981836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93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oter ">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F732E274-F242-410D-8E43-F00BD32CAE5F}"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0" y="333451"/>
            <a:ext cx="1020516" cy="5040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Tree>
    <p:extLst>
      <p:ext uri="{BB962C8B-B14F-4D97-AF65-F5344CB8AC3E}">
        <p14:creationId xmlns:p14="http://schemas.microsoft.com/office/powerpoint/2010/main" val="135591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LIGHT">
    <p:spTree>
      <p:nvGrpSpPr>
        <p:cNvPr id="1" name=""/>
        <p:cNvGrpSpPr/>
        <p:nvPr/>
      </p:nvGrpSpPr>
      <p:grpSpPr>
        <a:xfrm>
          <a:off x="0" y="0"/>
          <a:ext cx="0" cy="0"/>
          <a:chOff x="0" y="0"/>
          <a:chExt cx="0" cy="0"/>
        </a:xfrm>
      </p:grpSpPr>
      <p:pic>
        <p:nvPicPr>
          <p:cNvPr id="11" name="Picture 2" descr="C:\Users\ChristineB\Seenk-D\BNPP\2015-05\fond.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a:off x="4956" y="2"/>
            <a:ext cx="12122151" cy="68595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a:xfrm>
            <a:off x="0" y="5083545"/>
            <a:ext cx="12127105" cy="1776043"/>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900" dirty="0">
              <a:solidFill>
                <a:srgbClr val="000000"/>
              </a:solidFill>
            </a:endParaRPr>
          </a:p>
        </p:txBody>
      </p:sp>
      <p:sp>
        <p:nvSpPr>
          <p:cNvPr id="14" name="Rectangle 13"/>
          <p:cNvSpPr/>
          <p:nvPr userDrawn="1"/>
        </p:nvSpPr>
        <p:spPr>
          <a:xfrm>
            <a:off x="1455534" y="4783401"/>
            <a:ext cx="4629325" cy="603468"/>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endParaRPr lang="fr-FR" sz="1300" dirty="0">
              <a:solidFill>
                <a:srgbClr val="43B02A"/>
              </a:solidFill>
            </a:endParaRPr>
          </a:p>
        </p:txBody>
      </p:sp>
      <p:sp>
        <p:nvSpPr>
          <p:cNvPr id="15" name="Titre 1"/>
          <p:cNvSpPr>
            <a:spLocks noGrp="1"/>
          </p:cNvSpPr>
          <p:nvPr>
            <p:ph type="ctrTitle" hasCustomPrompt="1"/>
          </p:nvPr>
        </p:nvSpPr>
        <p:spPr>
          <a:xfrm>
            <a:off x="517290" y="478937"/>
            <a:ext cx="7064085" cy="1334985"/>
          </a:xfrm>
        </p:spPr>
        <p:txBody>
          <a:bodyPr anchor="t">
            <a:noAutofit/>
          </a:bodyPr>
          <a:lstStyle>
            <a:lvl1pPr algn="l">
              <a:lnSpc>
                <a:spcPct val="85000"/>
              </a:lnSpc>
              <a:defRPr sz="4800" b="1" cap="all" spc="0" baseline="0">
                <a:solidFill>
                  <a:schemeClr val="tx1"/>
                </a:solidFill>
              </a:defRPr>
            </a:lvl1pPr>
          </a:lstStyle>
          <a:p>
            <a:r>
              <a:rPr lang="fr-FR" noProof="0" dirty="0" err="1"/>
              <a:t>presentation</a:t>
            </a:r>
            <a:r>
              <a:rPr lang="fr-FR" noProof="0" dirty="0"/>
              <a:t> </a:t>
            </a:r>
            <a:r>
              <a:rPr lang="fr-FR" noProof="0" dirty="0" err="1"/>
              <a:t>title</a:t>
            </a:r>
            <a:r>
              <a:rPr lang="fr-FR" noProof="0" dirty="0"/>
              <a:t> </a:t>
            </a:r>
            <a:br>
              <a:rPr lang="fr-FR" noProof="0" dirty="0"/>
            </a:br>
            <a:r>
              <a:rPr lang="fr-FR" noProof="0" dirty="0"/>
              <a:t>on multi-</a:t>
            </a:r>
            <a:r>
              <a:rPr lang="fr-FR" noProof="0" dirty="0" err="1"/>
              <a:t>lines</a:t>
            </a:r>
            <a:endParaRPr lang="fr-FR" noProof="0" dirty="0"/>
          </a:p>
        </p:txBody>
      </p:sp>
      <p:sp>
        <p:nvSpPr>
          <p:cNvPr id="16" name="Sous-titre 2"/>
          <p:cNvSpPr>
            <a:spLocks noGrp="1"/>
          </p:cNvSpPr>
          <p:nvPr>
            <p:ph type="subTitle" idx="1" hasCustomPrompt="1"/>
          </p:nvPr>
        </p:nvSpPr>
        <p:spPr>
          <a:xfrm>
            <a:off x="517290" y="1800794"/>
            <a:ext cx="7063300" cy="432100"/>
          </a:xfrm>
          <a:prstGeom prst="rect">
            <a:avLst/>
          </a:prstGeom>
        </p:spPr>
        <p:txBody>
          <a:bodyPr lIns="0" rIns="0" anchor="ctr">
            <a:noAutofit/>
          </a:bodyPr>
          <a:lstStyle>
            <a:lvl1pPr marL="0" indent="0" algn="l">
              <a:buNone/>
              <a:defRPr sz="2800" cap="all" baseline="0">
                <a:solidFill>
                  <a:schemeClr val="tx1"/>
                </a:solidFill>
                <a:latin typeface="+mj-lt"/>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fr-FR" noProof="0" dirty="0" err="1"/>
              <a:t>subtitle</a:t>
            </a:r>
            <a:endParaRPr lang="fr-FR" noProof="0" dirty="0"/>
          </a:p>
        </p:txBody>
      </p:sp>
      <p:sp>
        <p:nvSpPr>
          <p:cNvPr id="19" name="Espace réservé du texte 2"/>
          <p:cNvSpPr>
            <a:spLocks noGrp="1"/>
          </p:cNvSpPr>
          <p:nvPr>
            <p:ph type="body" idx="13" hasCustomPrompt="1"/>
          </p:nvPr>
        </p:nvSpPr>
        <p:spPr>
          <a:xfrm>
            <a:off x="1632005" y="4872888"/>
            <a:ext cx="4199800" cy="216050"/>
          </a:xfrm>
          <a:prstGeom prst="rect">
            <a:avLst/>
          </a:prstGeom>
        </p:spPr>
        <p:txBody>
          <a:bodyPr lIns="0" anchor="ctr">
            <a:normAutofit/>
          </a:bodyPr>
          <a:lstStyle>
            <a:lvl1pPr marL="0" indent="0" algn="l">
              <a:buNone/>
              <a:defRPr sz="1050" b="0" cap="all" baseline="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fr-FR" noProof="0" dirty="0" err="1"/>
              <a:t>author’s</a:t>
            </a:r>
            <a:r>
              <a:rPr lang="fr-FR" noProof="0" dirty="0"/>
              <a:t> </a:t>
            </a:r>
            <a:r>
              <a:rPr lang="fr-FR" noProof="0" dirty="0" err="1"/>
              <a:t>name</a:t>
            </a:r>
            <a:endParaRPr lang="fr-FR" noProof="0" dirty="0"/>
          </a:p>
        </p:txBody>
      </p:sp>
      <p:sp>
        <p:nvSpPr>
          <p:cNvPr id="20" name="Espace réservé du texte 2"/>
          <p:cNvSpPr>
            <a:spLocks noGrp="1"/>
          </p:cNvSpPr>
          <p:nvPr>
            <p:ph type="body" idx="14" hasCustomPrompt="1"/>
          </p:nvPr>
        </p:nvSpPr>
        <p:spPr>
          <a:xfrm>
            <a:off x="1632005" y="5096460"/>
            <a:ext cx="4199800" cy="216050"/>
          </a:xfrm>
          <a:prstGeom prst="rect">
            <a:avLst/>
          </a:prstGeom>
        </p:spPr>
        <p:txBody>
          <a:bodyPr lIns="0" anchor="ctr">
            <a:noAutofit/>
          </a:bodyPr>
          <a:lstStyle>
            <a:lvl1pPr marL="0" indent="0" algn="l">
              <a:buNone/>
              <a:defRPr sz="1050" b="0">
                <a:solidFill>
                  <a:schemeClr val="bg1"/>
                </a:solidFill>
              </a:defRPr>
            </a:lvl1pPr>
            <a:lvl2pPr marL="607390" indent="0">
              <a:buNone/>
              <a:defRPr sz="2700" b="1"/>
            </a:lvl2pPr>
            <a:lvl3pPr marL="1214780" indent="0">
              <a:buNone/>
              <a:defRPr sz="2400" b="1"/>
            </a:lvl3pPr>
            <a:lvl4pPr marL="1822171" indent="0">
              <a:buNone/>
              <a:defRPr sz="2100" b="1"/>
            </a:lvl4pPr>
            <a:lvl5pPr marL="2429561" indent="0">
              <a:buNone/>
              <a:defRPr sz="2100" b="1"/>
            </a:lvl5pPr>
            <a:lvl6pPr marL="3036951" indent="0">
              <a:buNone/>
              <a:defRPr sz="2100" b="1"/>
            </a:lvl6pPr>
            <a:lvl7pPr marL="3644341" indent="0">
              <a:buNone/>
              <a:defRPr sz="2100" b="1"/>
            </a:lvl7pPr>
            <a:lvl8pPr marL="4251731" indent="0">
              <a:buNone/>
              <a:defRPr sz="2100" b="1"/>
            </a:lvl8pPr>
            <a:lvl9pPr marL="4859122" indent="0">
              <a:buNone/>
              <a:defRPr sz="2100" b="1"/>
            </a:lvl9pPr>
          </a:lstStyle>
          <a:p>
            <a:r>
              <a:rPr lang="fr-FR" noProof="0" dirty="0"/>
              <a:t>Location, 00/00/2015</a:t>
            </a:r>
          </a:p>
        </p:txBody>
      </p:sp>
      <p:pic>
        <p:nvPicPr>
          <p:cNvPr id="12" name="Picture 4" descr="C:\Users\ChristineB\Seenk-D\BNPP\2015-02\PPT_43-06.png"/>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08495" y="5654443"/>
            <a:ext cx="4517357" cy="790294"/>
          </a:xfrm>
          <a:prstGeom prst="rect">
            <a:avLst/>
          </a:prstGeom>
        </p:spPr>
      </p:pic>
    </p:spTree>
    <p:extLst>
      <p:ext uri="{BB962C8B-B14F-4D97-AF65-F5344CB8AC3E}">
        <p14:creationId xmlns:p14="http://schemas.microsoft.com/office/powerpoint/2010/main" val="109046167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Footer ">
    <p:spTree>
      <p:nvGrpSpPr>
        <p:cNvPr id="1" name=""/>
        <p:cNvGrpSpPr/>
        <p:nvPr/>
      </p:nvGrpSpPr>
      <p:grpSpPr>
        <a:xfrm>
          <a:off x="0" y="0"/>
          <a:ext cx="0" cy="0"/>
          <a:chOff x="0" y="0"/>
          <a:chExt cx="0" cy="0"/>
        </a:xfrm>
      </p:grpSpPr>
      <p:sp>
        <p:nvSpPr>
          <p:cNvPr id="9" name="Rectangle 8"/>
          <p:cNvSpPr/>
          <p:nvPr userDrawn="1"/>
        </p:nvSpPr>
        <p:spPr>
          <a:xfrm>
            <a:off x="8293324" y="0"/>
            <a:ext cx="3828827" cy="6103853"/>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
        <p:nvSpPr>
          <p:cNvPr id="10" name="Rounded Rectangle 9"/>
          <p:cNvSpPr/>
          <p:nvPr userDrawn="1"/>
        </p:nvSpPr>
        <p:spPr>
          <a:xfrm>
            <a:off x="7158466" y="621482"/>
            <a:ext cx="2307522" cy="4992362"/>
          </a:xfrm>
          <a:prstGeom prst="roundRect">
            <a:avLst>
              <a:gd name="adj" fmla="val 5012"/>
            </a:avLst>
          </a:prstGeom>
          <a:solidFill>
            <a:srgbClr val="171817"/>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pic>
        <p:nvPicPr>
          <p:cNvPr id="17" name="Picture 1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637139" y="235069"/>
            <a:ext cx="3312368" cy="5904656"/>
          </a:xfrm>
          <a:prstGeom prst="rect">
            <a:avLst/>
          </a:prstGeom>
        </p:spPr>
      </p:pic>
      <p:pic>
        <p:nvPicPr>
          <p:cNvPr id="2" name="Picture 4"/>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4"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E86FC653-D4A4-486C-983B-9E75CB5B5E35}"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0" y="333451"/>
            <a:ext cx="1020516" cy="5040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
        <p:nvSpPr>
          <p:cNvPr id="16" name="Picture Placeholder 15"/>
          <p:cNvSpPr>
            <a:spLocks noGrp="1"/>
          </p:cNvSpPr>
          <p:nvPr>
            <p:ph type="pic" sz="quarter" idx="10"/>
          </p:nvPr>
        </p:nvSpPr>
        <p:spPr>
          <a:xfrm>
            <a:off x="7158466" y="621482"/>
            <a:ext cx="2307522" cy="4992362"/>
          </a:xfrm>
          <a:custGeom>
            <a:avLst/>
            <a:gdLst>
              <a:gd name="connsiteX0" fmla="*/ 2000474 w 2307522"/>
              <a:gd name="connsiteY0" fmla="*/ 93 h 4939306"/>
              <a:gd name="connsiteX1" fmla="*/ 2231752 w 2307522"/>
              <a:gd name="connsiteY1" fmla="*/ 25096 h 4939306"/>
              <a:gd name="connsiteX2" fmla="*/ 2305573 w 2307522"/>
              <a:gd name="connsiteY2" fmla="*/ 201309 h 4939306"/>
              <a:gd name="connsiteX3" fmla="*/ 2304606 w 2307522"/>
              <a:gd name="connsiteY3" fmla="*/ 201289 h 4939306"/>
              <a:gd name="connsiteX4" fmla="*/ 2304606 w 2307522"/>
              <a:gd name="connsiteY4" fmla="*/ 4606521 h 4939306"/>
              <a:gd name="connsiteX5" fmla="*/ 2305573 w 2307522"/>
              <a:gd name="connsiteY5" fmla="*/ 4606488 h 4939306"/>
              <a:gd name="connsiteX6" fmla="*/ 2236514 w 2307522"/>
              <a:gd name="connsiteY6" fmla="*/ 4888932 h 4939306"/>
              <a:gd name="connsiteX7" fmla="*/ 2002855 w 2307522"/>
              <a:gd name="connsiteY7" fmla="*/ 4938179 h 4939306"/>
              <a:gd name="connsiteX8" fmla="*/ 1953504 w 2307522"/>
              <a:gd name="connsiteY8" fmla="*/ 4938061 h 4939306"/>
              <a:gd name="connsiteX9" fmla="*/ 1953504 w 2307522"/>
              <a:gd name="connsiteY9" fmla="*/ 4939306 h 4939306"/>
              <a:gd name="connsiteX10" fmla="*/ 1724547 w 2307522"/>
              <a:gd name="connsiteY10" fmla="*/ 4939306 h 4939306"/>
              <a:gd name="connsiteX11" fmla="*/ 582977 w 2307522"/>
              <a:gd name="connsiteY11" fmla="*/ 4939306 h 4939306"/>
              <a:gd name="connsiteX12" fmla="*/ 531922 w 2307522"/>
              <a:gd name="connsiteY12" fmla="*/ 4939306 h 4939306"/>
              <a:gd name="connsiteX13" fmla="*/ 531922 w 2307522"/>
              <a:gd name="connsiteY13" fmla="*/ 4938729 h 4939306"/>
              <a:gd name="connsiteX14" fmla="*/ 451971 w 2307522"/>
              <a:gd name="connsiteY14" fmla="*/ 4937826 h 4939306"/>
              <a:gd name="connsiteX15" fmla="*/ 71010 w 2307522"/>
              <a:gd name="connsiteY15" fmla="*/ 4888932 h 4939306"/>
              <a:gd name="connsiteX16" fmla="*/ 16 w 2307522"/>
              <a:gd name="connsiteY16" fmla="*/ 4684641 h 4939306"/>
              <a:gd name="connsiteX17" fmla="*/ 1255 w 2307522"/>
              <a:gd name="connsiteY17" fmla="*/ 4634588 h 4939306"/>
              <a:gd name="connsiteX18" fmla="*/ 350 w 2307522"/>
              <a:gd name="connsiteY18" fmla="*/ 4634588 h 4939306"/>
              <a:gd name="connsiteX19" fmla="*/ 350 w 2307522"/>
              <a:gd name="connsiteY19" fmla="*/ 170092 h 4939306"/>
              <a:gd name="connsiteX20" fmla="*/ 1067 w 2307522"/>
              <a:gd name="connsiteY20" fmla="*/ 170092 h 4939306"/>
              <a:gd name="connsiteX21" fmla="*/ 761 w 2307522"/>
              <a:gd name="connsiteY21" fmla="*/ 157817 h 4939306"/>
              <a:gd name="connsiteX22" fmla="*/ 37807 w 2307522"/>
              <a:gd name="connsiteY22" fmla="*/ 69794 h 4939306"/>
              <a:gd name="connsiteX23" fmla="*/ 66307 w 2307522"/>
              <a:gd name="connsiteY23" fmla="*/ 39426 h 4939306"/>
              <a:gd name="connsiteX24" fmla="*/ 80233 w 2307522"/>
              <a:gd name="connsiteY24" fmla="*/ 27936 h 4939306"/>
              <a:gd name="connsiteX25" fmla="*/ 117783 w 2307522"/>
              <a:gd name="connsiteY25" fmla="*/ 16113 h 4939306"/>
              <a:gd name="connsiteX26" fmla="*/ 307050 w 2307522"/>
              <a:gd name="connsiteY26" fmla="*/ 4337 h 4939306"/>
              <a:gd name="connsiteX27" fmla="*/ 582977 w 2307522"/>
              <a:gd name="connsiteY27" fmla="*/ 7909 h 4939306"/>
              <a:gd name="connsiteX28" fmla="*/ 665578 w 2307522"/>
              <a:gd name="connsiteY28" fmla="*/ 160272 h 4939306"/>
              <a:gd name="connsiteX29" fmla="*/ 677885 w 2307522"/>
              <a:gd name="connsiteY29" fmla="*/ 170092 h 4939306"/>
              <a:gd name="connsiteX30" fmla="*/ 1624320 w 2307522"/>
              <a:gd name="connsiteY30" fmla="*/ 170092 h 4939306"/>
              <a:gd name="connsiteX31" fmla="*/ 1641946 w 2307522"/>
              <a:gd name="connsiteY31" fmla="*/ 156028 h 4939306"/>
              <a:gd name="connsiteX32" fmla="*/ 1724547 w 2307522"/>
              <a:gd name="connsiteY32" fmla="*/ 3665 h 4939306"/>
              <a:gd name="connsiteX33" fmla="*/ 2000474 w 2307522"/>
              <a:gd name="connsiteY33" fmla="*/ 93 h 4939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307522" h="4939306">
                <a:moveTo>
                  <a:pt x="2000474" y="93"/>
                </a:moveTo>
                <a:cubicBezTo>
                  <a:pt x="2096815" y="-701"/>
                  <a:pt x="2185714" y="3268"/>
                  <a:pt x="2231752" y="25096"/>
                </a:cubicBezTo>
                <a:cubicBezTo>
                  <a:pt x="2315096" y="107646"/>
                  <a:pt x="2307954" y="125903"/>
                  <a:pt x="2305573" y="201309"/>
                </a:cubicBezTo>
                <a:lnTo>
                  <a:pt x="2304606" y="201289"/>
                </a:lnTo>
                <a:lnTo>
                  <a:pt x="2304606" y="4606521"/>
                </a:lnTo>
                <a:lnTo>
                  <a:pt x="2305573" y="4606488"/>
                </a:lnTo>
                <a:cubicBezTo>
                  <a:pt x="2307954" y="4733466"/>
                  <a:pt x="2319858" y="4749923"/>
                  <a:pt x="2236514" y="4888932"/>
                </a:cubicBezTo>
                <a:cubicBezTo>
                  <a:pt x="2190477" y="4925689"/>
                  <a:pt x="2100386" y="4935944"/>
                  <a:pt x="2002855" y="4938179"/>
                </a:cubicBezTo>
                <a:lnTo>
                  <a:pt x="1953504" y="4938061"/>
                </a:lnTo>
                <a:lnTo>
                  <a:pt x="1953504" y="4939306"/>
                </a:lnTo>
                <a:lnTo>
                  <a:pt x="1724547" y="4939306"/>
                </a:lnTo>
                <a:lnTo>
                  <a:pt x="582977" y="4939306"/>
                </a:lnTo>
                <a:lnTo>
                  <a:pt x="531922" y="4939306"/>
                </a:lnTo>
                <a:lnTo>
                  <a:pt x="531922" y="4938729"/>
                </a:lnTo>
                <a:lnTo>
                  <a:pt x="451971" y="4937826"/>
                </a:lnTo>
                <a:cubicBezTo>
                  <a:pt x="308241" y="4939573"/>
                  <a:pt x="140066" y="4944068"/>
                  <a:pt x="71010" y="4888932"/>
                </a:cubicBezTo>
                <a:cubicBezTo>
                  <a:pt x="8502" y="4784675"/>
                  <a:pt x="-429" y="4749354"/>
                  <a:pt x="16" y="4684641"/>
                </a:cubicBezTo>
                <a:lnTo>
                  <a:pt x="1255" y="4634588"/>
                </a:lnTo>
                <a:lnTo>
                  <a:pt x="350" y="4634588"/>
                </a:lnTo>
                <a:lnTo>
                  <a:pt x="350" y="170092"/>
                </a:lnTo>
                <a:lnTo>
                  <a:pt x="1067" y="170092"/>
                </a:lnTo>
                <a:lnTo>
                  <a:pt x="761" y="157817"/>
                </a:lnTo>
                <a:cubicBezTo>
                  <a:pt x="1431" y="127204"/>
                  <a:pt x="8129" y="105068"/>
                  <a:pt x="37807" y="69794"/>
                </a:cubicBezTo>
                <a:lnTo>
                  <a:pt x="66307" y="39426"/>
                </a:lnTo>
                <a:lnTo>
                  <a:pt x="80233" y="27936"/>
                </a:lnTo>
                <a:lnTo>
                  <a:pt x="117783" y="16113"/>
                </a:lnTo>
                <a:cubicBezTo>
                  <a:pt x="166724" y="5825"/>
                  <a:pt x="234795" y="3742"/>
                  <a:pt x="307050" y="4337"/>
                </a:cubicBezTo>
                <a:cubicBezTo>
                  <a:pt x="403391" y="5131"/>
                  <a:pt x="507174" y="10687"/>
                  <a:pt x="582977" y="7909"/>
                </a:cubicBezTo>
                <a:cubicBezTo>
                  <a:pt x="577024" y="134711"/>
                  <a:pt x="623310" y="139622"/>
                  <a:pt x="665578" y="160272"/>
                </a:cubicBezTo>
                <a:lnTo>
                  <a:pt x="677885" y="170092"/>
                </a:lnTo>
                <a:lnTo>
                  <a:pt x="1624320" y="170092"/>
                </a:lnTo>
                <a:lnTo>
                  <a:pt x="1641946" y="156028"/>
                </a:lnTo>
                <a:cubicBezTo>
                  <a:pt x="1684214" y="135378"/>
                  <a:pt x="1730500" y="130467"/>
                  <a:pt x="1724547" y="3665"/>
                </a:cubicBezTo>
                <a:cubicBezTo>
                  <a:pt x="1800350" y="6443"/>
                  <a:pt x="1904132" y="887"/>
                  <a:pt x="2000474" y="93"/>
                </a:cubicBezTo>
                <a:close/>
              </a:path>
            </a:pathLst>
          </a:custGeom>
          <a:solidFill>
            <a:schemeClr val="bg2"/>
          </a:solidFill>
        </p:spPr>
        <p:txBody>
          <a:bodyPr wrap="square" lIns="91425" tIns="45712" rIns="91425" bIns="45712">
            <a:noAutofit/>
          </a:bodyPr>
          <a:lstStyle/>
          <a:p>
            <a:endParaRPr lang="en-GB"/>
          </a:p>
        </p:txBody>
      </p:sp>
    </p:spTree>
    <p:extLst>
      <p:ext uri="{BB962C8B-B14F-4D97-AF65-F5344CB8AC3E}">
        <p14:creationId xmlns:p14="http://schemas.microsoft.com/office/powerpoint/2010/main" val="22403850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Footer ">
    <p:spTree>
      <p:nvGrpSpPr>
        <p:cNvPr id="1" name=""/>
        <p:cNvGrpSpPr/>
        <p:nvPr/>
      </p:nvGrpSpPr>
      <p:grpSpPr>
        <a:xfrm>
          <a:off x="0" y="0"/>
          <a:ext cx="0" cy="0"/>
          <a:chOff x="0" y="0"/>
          <a:chExt cx="0" cy="0"/>
        </a:xfrm>
      </p:grpSpPr>
      <p:sp>
        <p:nvSpPr>
          <p:cNvPr id="9" name="Rectangle 8"/>
          <p:cNvSpPr/>
          <p:nvPr userDrawn="1"/>
        </p:nvSpPr>
        <p:spPr>
          <a:xfrm>
            <a:off x="8293324" y="0"/>
            <a:ext cx="3828827" cy="6103853"/>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9EB242D7-6C47-4D9E-8D28-355658BB5730}"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0" y="333451"/>
            <a:ext cx="1020516" cy="5040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
        <p:nvSpPr>
          <p:cNvPr id="19" name="Picture Placeholder 10"/>
          <p:cNvSpPr>
            <a:spLocks noGrp="1"/>
          </p:cNvSpPr>
          <p:nvPr>
            <p:ph type="pic" sz="quarter" idx="10" hasCustomPrompt="1"/>
          </p:nvPr>
        </p:nvSpPr>
        <p:spPr>
          <a:xfrm>
            <a:off x="6238990" y="1809762"/>
            <a:ext cx="3838357" cy="2416447"/>
          </a:xfrm>
          <a:prstGeom prst="rect">
            <a:avLst/>
          </a:prstGeom>
          <a:solidFill>
            <a:schemeClr val="bg2"/>
          </a:solidFill>
        </p:spPr>
        <p:txBody>
          <a:bodyPr lIns="91425" tIns="45712" rIns="91425" bIns="45712"/>
          <a:lstStyle>
            <a:lvl1pPr>
              <a:defRPr/>
            </a:lvl1pPr>
          </a:lstStyle>
          <a:p>
            <a:r>
              <a:rPr lang="en-GB" dirty="0"/>
              <a:t>CLICK TO CHANGE PICTURE</a:t>
            </a:r>
          </a:p>
        </p:txBody>
      </p:sp>
      <p:grpSp>
        <p:nvGrpSpPr>
          <p:cNvPr id="12" name="Groupe 11"/>
          <p:cNvGrpSpPr/>
          <p:nvPr userDrawn="1"/>
        </p:nvGrpSpPr>
        <p:grpSpPr>
          <a:xfrm>
            <a:off x="4345287" y="1341562"/>
            <a:ext cx="7776864" cy="3960440"/>
            <a:chOff x="4345286" y="1341562"/>
            <a:chExt cx="7776864" cy="3960440"/>
          </a:xfrm>
        </p:grpSpPr>
        <p:pic>
          <p:nvPicPr>
            <p:cNvPr id="18"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345286" y="1341562"/>
              <a:ext cx="7776864" cy="3960440"/>
            </a:xfrm>
            <a:prstGeom prst="rect">
              <a:avLst/>
            </a:prstGeom>
          </p:spPr>
        </p:pic>
        <p:sp>
          <p:nvSpPr>
            <p:cNvPr id="11" name="Rectangle 10"/>
            <p:cNvSpPr/>
            <p:nvPr userDrawn="1"/>
          </p:nvSpPr>
          <p:spPr>
            <a:xfrm>
              <a:off x="8014817" y="4270075"/>
              <a:ext cx="288032" cy="144016"/>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defTabSz="1212914"/>
              <a:endParaRPr lang="fr-FR" sz="1500" dirty="0">
                <a:solidFill>
                  <a:srgbClr val="000000"/>
                </a:solidFill>
              </a:endParaRPr>
            </a:p>
          </p:txBody>
        </p:sp>
      </p:grpSp>
    </p:spTree>
    <p:extLst>
      <p:ext uri="{BB962C8B-B14F-4D97-AF65-F5344CB8AC3E}">
        <p14:creationId xmlns:p14="http://schemas.microsoft.com/office/powerpoint/2010/main" val="184385510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PICTURE">
    <p:spTree>
      <p:nvGrpSpPr>
        <p:cNvPr id="1" name=""/>
        <p:cNvGrpSpPr/>
        <p:nvPr/>
      </p:nvGrpSpPr>
      <p:grpSpPr>
        <a:xfrm>
          <a:off x="0" y="0"/>
          <a:ext cx="0" cy="0"/>
          <a:chOff x="0" y="0"/>
          <a:chExt cx="0" cy="0"/>
        </a:xfrm>
      </p:grpSpPr>
      <p:sp>
        <p:nvSpPr>
          <p:cNvPr id="5" name="Rectangle 4"/>
          <p:cNvSpPr/>
          <p:nvPr userDrawn="1"/>
        </p:nvSpPr>
        <p:spPr>
          <a:xfrm>
            <a:off x="0" y="0"/>
            <a:ext cx="12122150" cy="3069755"/>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1" y="279626"/>
            <a:ext cx="11319246" cy="432100"/>
          </a:xfrm>
          <a:prstGeom prst="rect">
            <a:avLst/>
          </a:prstGeom>
        </p:spPr>
        <p:txBody>
          <a:bodyPr lIns="0" tIns="45712" rIns="91425" bIns="45712" anchor="ctr">
            <a:noAutofit/>
          </a:bodyPr>
          <a:lstStyle>
            <a:lvl1pPr marL="0" indent="0" algn="l">
              <a:buNone/>
              <a:defRPr lang="en-GB" sz="3600" b="0" i="0" u="none" strike="noStrike" kern="1200" baseline="0" noProof="0" dirty="0">
                <a:solidFill>
                  <a:schemeClr val="bg1"/>
                </a:solidFill>
                <a:latin typeface="BNPPSansCondensed" panose="02000000000000000000" pitchFamily="2" charset="0"/>
                <a:ea typeface="+mn-ea"/>
                <a:cs typeface="+mn-cs"/>
              </a:defRPr>
            </a:lvl1pPr>
            <a:lvl2pPr marL="607287" indent="0" algn="ctr">
              <a:buNone/>
              <a:defRPr>
                <a:solidFill>
                  <a:schemeClr val="tx1">
                    <a:tint val="75000"/>
                  </a:schemeClr>
                </a:solidFill>
              </a:defRPr>
            </a:lvl2pPr>
            <a:lvl3pPr marL="1214572" indent="0" algn="ctr">
              <a:buNone/>
              <a:defRPr>
                <a:solidFill>
                  <a:schemeClr val="tx1">
                    <a:tint val="75000"/>
                  </a:schemeClr>
                </a:solidFill>
              </a:defRPr>
            </a:lvl3pPr>
            <a:lvl4pPr marL="1821860" indent="0" algn="ctr">
              <a:buNone/>
              <a:defRPr>
                <a:solidFill>
                  <a:schemeClr val="tx1">
                    <a:tint val="75000"/>
                  </a:schemeClr>
                </a:solidFill>
              </a:defRPr>
            </a:lvl4pPr>
            <a:lvl5pPr marL="2429146" indent="0" algn="ctr">
              <a:buNone/>
              <a:defRPr>
                <a:solidFill>
                  <a:schemeClr val="tx1">
                    <a:tint val="75000"/>
                  </a:schemeClr>
                </a:solidFill>
              </a:defRPr>
            </a:lvl5pPr>
            <a:lvl6pPr marL="3036432" indent="0" algn="ctr">
              <a:buNone/>
              <a:defRPr>
                <a:solidFill>
                  <a:schemeClr val="tx1">
                    <a:tint val="75000"/>
                  </a:schemeClr>
                </a:solidFill>
              </a:defRPr>
            </a:lvl6pPr>
            <a:lvl7pPr marL="3643718" indent="0" algn="ctr">
              <a:buNone/>
              <a:defRPr>
                <a:solidFill>
                  <a:schemeClr val="tx1">
                    <a:tint val="75000"/>
                  </a:schemeClr>
                </a:solidFill>
              </a:defRPr>
            </a:lvl7pPr>
            <a:lvl8pPr marL="4251005" indent="0" algn="ctr">
              <a:buNone/>
              <a:defRPr>
                <a:solidFill>
                  <a:schemeClr val="tx1">
                    <a:tint val="75000"/>
                  </a:schemeClr>
                </a:solidFill>
              </a:defRPr>
            </a:lvl8pPr>
            <a:lvl9pPr marL="4858291"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BC0428CE-3752-401F-AD33-9F7DB192C77C}" type="datetime1">
              <a:rPr lang="fr-FR" smtClean="0">
                <a:solidFill>
                  <a:srgbClr val="000000"/>
                </a:solidFill>
              </a:rPr>
              <a:pPr defTabSz="1211670">
                <a:defRPr/>
              </a:p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2172644" y="899597"/>
            <a:ext cx="7776864" cy="3960440"/>
          </a:xfrm>
          <a:prstGeom prst="rect">
            <a:avLst/>
          </a:prstGeom>
        </p:spPr>
      </p:pic>
      <p:sp>
        <p:nvSpPr>
          <p:cNvPr id="13" name="Picture Placeholder 10"/>
          <p:cNvSpPr>
            <a:spLocks noGrp="1"/>
          </p:cNvSpPr>
          <p:nvPr>
            <p:ph type="pic" sz="quarter" idx="10" hasCustomPrompt="1"/>
          </p:nvPr>
        </p:nvSpPr>
        <p:spPr>
          <a:xfrm>
            <a:off x="4066348" y="1367797"/>
            <a:ext cx="3838357" cy="2416447"/>
          </a:xfrm>
          <a:prstGeom prst="rect">
            <a:avLst/>
          </a:prstGeom>
          <a:solidFill>
            <a:schemeClr val="bg2"/>
          </a:solidFill>
        </p:spPr>
        <p:txBody>
          <a:bodyPr lIns="91425" tIns="45712" rIns="91425" bIns="45712"/>
          <a:lstStyle>
            <a:lvl1pPr>
              <a:defRPr/>
            </a:lvl1pPr>
          </a:lstStyle>
          <a:p>
            <a:r>
              <a:rPr lang="en-GB" dirty="0"/>
              <a:t>CLICK TO CHANGE PICTURE</a:t>
            </a:r>
          </a:p>
        </p:txBody>
      </p:sp>
      <p:sp>
        <p:nvSpPr>
          <p:cNvPr id="7" name="Rectangle 6"/>
          <p:cNvSpPr/>
          <p:nvPr userDrawn="1"/>
        </p:nvSpPr>
        <p:spPr>
          <a:xfrm>
            <a:off x="5841510" y="3890635"/>
            <a:ext cx="288032" cy="72007"/>
          </a:xfrm>
          <a:prstGeom prst="rect">
            <a:avLst/>
          </a:prstGeom>
          <a:solidFill>
            <a:srgbClr val="13111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Tree>
    <p:extLst>
      <p:ext uri="{BB962C8B-B14F-4D97-AF65-F5344CB8AC3E}">
        <p14:creationId xmlns:p14="http://schemas.microsoft.com/office/powerpoint/2010/main" val="4025561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Footer ">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070898" y="261442"/>
            <a:ext cx="1980357" cy="1980357"/>
          </a:xfrm>
          <a:prstGeom prst="ellipse">
            <a:avLst/>
          </a:prstGeom>
          <a:solidFill>
            <a:schemeClr val="bg1">
              <a:lumMod val="95000"/>
            </a:schemeClr>
          </a:solidFill>
        </p:spPr>
        <p:txBody>
          <a:bodyPr lIns="91425" tIns="45712" rIns="91425" bIns="45712"/>
          <a:lstStyle/>
          <a:p>
            <a:endParaRPr lang="en-GB" dirty="0"/>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96D5C5F0-65A0-4A5A-81B3-961B35982DF7}"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0" y="333451"/>
            <a:ext cx="1020516" cy="504055"/>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Tree>
    <p:extLst>
      <p:ext uri="{BB962C8B-B14F-4D97-AF65-F5344CB8AC3E}">
        <p14:creationId xmlns:p14="http://schemas.microsoft.com/office/powerpoint/2010/main" val="3420842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ICTUR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6061075" y="0"/>
            <a:ext cx="6061075" cy="6103938"/>
          </a:xfrm>
          <a:prstGeom prst="rect">
            <a:avLst/>
          </a:prstGeom>
        </p:spPr>
        <p:txBody>
          <a:bodyPr lIns="91425" tIns="45712" rIns="91425" bIns="45712"/>
          <a:lstStyle>
            <a:lvl1pPr>
              <a:defRPr/>
            </a:lvl1pPr>
          </a:lstStyle>
          <a:p>
            <a:r>
              <a:rPr lang="en-GB" dirty="0"/>
              <a:t>CLICK TO CHANGE PICTURE</a:t>
            </a:r>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FDD1FD64-6876-432C-9914-958FE703DF4E}"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1" y="477467"/>
            <a:ext cx="858213" cy="28803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Tree>
    <p:extLst>
      <p:ext uri="{BB962C8B-B14F-4D97-AF65-F5344CB8AC3E}">
        <p14:creationId xmlns:p14="http://schemas.microsoft.com/office/powerpoint/2010/main" val="207525808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FULL PICTURE">
    <p:spTree>
      <p:nvGrpSpPr>
        <p:cNvPr id="1" name=""/>
        <p:cNvGrpSpPr/>
        <p:nvPr/>
      </p:nvGrpSpPr>
      <p:grpSpPr>
        <a:xfrm>
          <a:off x="0" y="0"/>
          <a:ext cx="0" cy="0"/>
          <a:chOff x="0" y="0"/>
          <a:chExt cx="0" cy="0"/>
        </a:xfrm>
      </p:grpSpPr>
      <p:sp>
        <p:nvSpPr>
          <p:cNvPr id="11" name="Picture Placeholder 10"/>
          <p:cNvSpPr>
            <a:spLocks noGrp="1"/>
          </p:cNvSpPr>
          <p:nvPr>
            <p:ph type="pic" sz="quarter" idx="10" hasCustomPrompt="1"/>
          </p:nvPr>
        </p:nvSpPr>
        <p:spPr>
          <a:xfrm>
            <a:off x="1" y="0"/>
            <a:ext cx="12122150" cy="6103938"/>
          </a:xfrm>
          <a:prstGeom prst="rect">
            <a:avLst/>
          </a:prstGeom>
        </p:spPr>
        <p:txBody>
          <a:bodyPr lIns="91425" tIns="45712" rIns="91425" bIns="45712"/>
          <a:lstStyle>
            <a:lvl1pPr>
              <a:defRPr/>
            </a:lvl1pPr>
          </a:lstStyle>
          <a:p>
            <a:r>
              <a:rPr lang="en-GB" dirty="0"/>
              <a:t>CLICK TO CHANGE PICTURE</a:t>
            </a:r>
          </a:p>
        </p:txBody>
      </p:sp>
      <p:pic>
        <p:nvPicPr>
          <p:cNvPr id="2" name="Picture 4"/>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4876354" y="6388643"/>
            <a:ext cx="2369444" cy="182932"/>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3" cstate="email">
            <a:extLst>
              <a:ext uri="{28A0092B-C50C-407E-A947-70E740481C1C}">
                <a14:useLocalDpi xmlns:a14="http://schemas.microsoft.com/office/drawing/2010/main" val="0"/>
              </a:ext>
            </a:extLst>
          </a:blip>
          <a:stretch>
            <a:fillRect/>
          </a:stretch>
        </p:blipFill>
        <p:spPr bwMode="auto">
          <a:xfrm>
            <a:off x="858213" y="6253627"/>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C9D4366B-346C-4D14-BD8E-F22D0C6FB2E3}"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
        <p:nvSpPr>
          <p:cNvPr id="8" name="Rectangle 7"/>
          <p:cNvSpPr/>
          <p:nvPr userDrawn="1"/>
        </p:nvSpPr>
        <p:spPr>
          <a:xfrm>
            <a:off x="1" y="477467"/>
            <a:ext cx="858213" cy="288032"/>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5" tIns="89985" rIns="91425" bIns="89985" numCol="1" spcCol="0" rtlCol="0" fromWordArt="0" anchor="ctr" anchorCtr="0" forceAA="0" compatLnSpc="1">
            <a:prstTxWarp prst="textNoShape">
              <a:avLst/>
            </a:prstTxWarp>
            <a:noAutofit/>
          </a:bodyPr>
          <a:lstStyle/>
          <a:p>
            <a:pPr algn="ctr" defTabSz="1212914"/>
            <a:endParaRPr lang="en-GB" sz="1500" dirty="0">
              <a:solidFill>
                <a:srgbClr val="000000"/>
              </a:solidFill>
            </a:endParaRPr>
          </a:p>
        </p:txBody>
      </p:sp>
    </p:spTree>
    <p:extLst>
      <p:ext uri="{BB962C8B-B14F-4D97-AF65-F5344CB8AC3E}">
        <p14:creationId xmlns:p14="http://schemas.microsoft.com/office/powerpoint/2010/main" val="1572371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007918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tangle 6"/>
          <p:cNvSpPr/>
          <p:nvPr userDrawn="1"/>
        </p:nvSpPr>
        <p:spPr>
          <a:xfrm>
            <a:off x="0" y="5081"/>
            <a:ext cx="12122150" cy="611363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174" tIns="60584" rIns="121174" bIns="60584" rtlCol="0" anchor="ctr"/>
          <a:lstStyle/>
          <a:p>
            <a:pPr algn="ctr" defTabSz="1211670"/>
            <a:endParaRPr lang="pt-PT">
              <a:solidFill>
                <a:srgbClr val="FFFFFF"/>
              </a:solidFill>
            </a:endParaRPr>
          </a:p>
        </p:txBody>
      </p:sp>
      <p:sp>
        <p:nvSpPr>
          <p:cNvPr id="3"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4"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1C3996F3-32C2-40A2-A3C1-C194E7CE03E3}" type="datetime1">
              <a:rPr lang="fr-FR" smtClean="0">
                <a:solidFill>
                  <a:srgbClr val="000000"/>
                </a:solidFill>
              </a:rPr>
              <a:pPr defTabSz="1211670">
                <a:defRPr/>
              </a:pPr>
              <a:t>05/03/2020</a:t>
            </a:fld>
            <a:endParaRPr lang="en-GB" dirty="0">
              <a:solidFill>
                <a:srgbClr val="000000"/>
              </a:solidFill>
            </a:endParaRPr>
          </a:p>
        </p:txBody>
      </p:sp>
      <p:sp>
        <p:nvSpPr>
          <p:cNvPr id="5"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Tree>
    <p:extLst>
      <p:ext uri="{BB962C8B-B14F-4D97-AF65-F5344CB8AC3E}">
        <p14:creationId xmlns:p14="http://schemas.microsoft.com/office/powerpoint/2010/main" val="53887155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cxnSp>
        <p:nvCxnSpPr>
          <p:cNvPr id="9" name="Connecteur droit 8"/>
          <p:cNvCxnSpPr/>
          <p:nvPr userDrawn="1"/>
        </p:nvCxnSpPr>
        <p:spPr>
          <a:xfrm>
            <a:off x="454155" y="879204"/>
            <a:ext cx="1121537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a:xfrm>
            <a:off x="0" y="867128"/>
            <a:ext cx="12122150" cy="524841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21174" tIns="60584" rIns="121174" bIns="60584" rtlCol="0" anchor="ctr"/>
          <a:lstStyle/>
          <a:p>
            <a:pPr algn="ctr" defTabSz="1211670"/>
            <a:endParaRPr lang="pt-PT">
              <a:solidFill>
                <a:srgbClr val="FFFFFF"/>
              </a:solidFill>
            </a:endParaRPr>
          </a:p>
        </p:txBody>
      </p:sp>
      <p:sp>
        <p:nvSpPr>
          <p:cNvPr id="12" name="Titre 9"/>
          <p:cNvSpPr>
            <a:spLocks noGrp="1"/>
          </p:cNvSpPr>
          <p:nvPr>
            <p:ph type="title" hasCustomPrompt="1"/>
          </p:nvPr>
        </p:nvSpPr>
        <p:spPr>
          <a:xfrm>
            <a:off x="454155" y="99048"/>
            <a:ext cx="11215375" cy="745837"/>
          </a:xfrm>
        </p:spPr>
        <p:txBody>
          <a:bodyPr>
            <a:normAutofit/>
          </a:bodyPr>
          <a:lstStyle>
            <a:lvl1pPr>
              <a:defRPr sz="3600" baseline="0"/>
            </a:lvl1pPr>
          </a:lstStyle>
          <a:p>
            <a:r>
              <a:rPr lang="en-GB" noProof="0" dirty="0"/>
              <a:t>CLICK TO ADD TITLE</a:t>
            </a:r>
          </a:p>
        </p:txBody>
      </p:sp>
      <p:sp>
        <p:nvSpPr>
          <p:cNvPr id="5"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6"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6F419C9D-6B96-4D80-85F4-F3106823BCF7}" type="datetime1">
              <a:rPr lang="fr-FR" smtClean="0">
                <a:solidFill>
                  <a:srgbClr val="000000"/>
                </a:solidFill>
              </a:rPr>
              <a:pPr defTabSz="1211670">
                <a:defRPr/>
              </a:pPr>
              <a:t>05/03/2020</a:t>
            </a:fld>
            <a:endParaRPr lang="en-GB" dirty="0">
              <a:solidFill>
                <a:srgbClr val="000000"/>
              </a:solidFill>
            </a:endParaRPr>
          </a:p>
        </p:txBody>
      </p:sp>
      <p:sp>
        <p:nvSpPr>
          <p:cNvPr id="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spTree>
    <p:extLst>
      <p:ext uri="{BB962C8B-B14F-4D97-AF65-F5344CB8AC3E}">
        <p14:creationId xmlns:p14="http://schemas.microsoft.com/office/powerpoint/2010/main" val="119383866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11_TITRE ET VISUEL">
    <p:spTree>
      <p:nvGrpSpPr>
        <p:cNvPr id="1" name=""/>
        <p:cNvGrpSpPr/>
        <p:nvPr/>
      </p:nvGrpSpPr>
      <p:grpSpPr>
        <a:xfrm>
          <a:off x="0" y="0"/>
          <a:ext cx="0" cy="0"/>
          <a:chOff x="0" y="0"/>
          <a:chExt cx="0" cy="0"/>
        </a:xfrm>
      </p:grpSpPr>
      <p:sp>
        <p:nvSpPr>
          <p:cNvPr id="19" name="Rectangle 18"/>
          <p:cNvSpPr/>
          <p:nvPr userDrawn="1"/>
        </p:nvSpPr>
        <p:spPr>
          <a:xfrm>
            <a:off x="0" y="5083545"/>
            <a:ext cx="12122150" cy="1776043"/>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222" tIns="119313" rIns="121222" bIns="119313" numCol="1" spcCol="0" rtlCol="0" fromWordArt="0" anchor="ctr" anchorCtr="0" forceAA="0" compatLnSpc="1">
            <a:prstTxWarp prst="textNoShape">
              <a:avLst/>
            </a:prstTxWarp>
            <a:noAutofit/>
          </a:bodyPr>
          <a:lstStyle/>
          <a:p>
            <a:pPr algn="ctr"/>
            <a:endParaRPr lang="fr-FR" sz="1856" dirty="0">
              <a:solidFill>
                <a:schemeClr val="tx1"/>
              </a:solidFill>
            </a:endParaRPr>
          </a:p>
        </p:txBody>
      </p:sp>
      <p:pic>
        <p:nvPicPr>
          <p:cNvPr id="15" name="Picture 4" descr="C:\Users\ChristineB\Seenk-D\BNPP\2015-02\PPT_43-06.png"/>
          <p:cNvPicPr>
            <a:picLocks noChangeAspect="1" noChangeArrowheads="1"/>
          </p:cNvPicPr>
          <p:nvPr userDrawn="1"/>
        </p:nvPicPr>
        <p:blipFill>
          <a:blip r:embed="rId2" cstate="screen">
            <a:extLst>
              <a:ext uri="{28A0092B-C50C-407E-A947-70E740481C1C}">
                <a14:useLocalDpi xmlns:a14="http://schemas.microsoft.com/office/drawing/2010/main"/>
              </a:ext>
            </a:extLst>
          </a:blip>
          <a:stretch>
            <a:fillRect/>
          </a:stretch>
        </p:blipFill>
        <p:spPr bwMode="auto">
          <a:xfrm>
            <a:off x="408281" y="5645897"/>
            <a:ext cx="3923544" cy="8170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3" name="Picture 3" descr="C:\Users\ChristineB\Seenk-D\BNPP\2015-02\PPT_43-08.png"/>
          <p:cNvPicPr>
            <a:picLocks noChangeAspect="1" noChangeArrowheads="1"/>
          </p:cNvPicPr>
          <p:nvPr userDrawn="1"/>
        </p:nvPicPr>
        <p:blipFill>
          <a:blip r:embed="rId3" cstate="screen">
            <a:extLst>
              <a:ext uri="{28A0092B-C50C-407E-A947-70E740481C1C}">
                <a14:useLocalDpi xmlns:a14="http://schemas.microsoft.com/office/drawing/2010/main"/>
              </a:ext>
            </a:extLst>
          </a:blip>
          <a:stretch>
            <a:fillRect/>
          </a:stretch>
        </p:blipFill>
        <p:spPr bwMode="auto">
          <a:xfrm>
            <a:off x="7384897" y="5894322"/>
            <a:ext cx="4250843" cy="2926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Image 21" descr="label-quadri.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279095" y="3813926"/>
            <a:ext cx="1413729" cy="1060416"/>
          </a:xfrm>
          <a:prstGeom prst="rect">
            <a:avLst/>
          </a:prstGeom>
        </p:spPr>
      </p:pic>
      <p:sp>
        <p:nvSpPr>
          <p:cNvPr id="20" name="Rectangle 19"/>
          <p:cNvSpPr/>
          <p:nvPr userDrawn="1"/>
        </p:nvSpPr>
        <p:spPr>
          <a:xfrm>
            <a:off x="1455534" y="4783401"/>
            <a:ext cx="4629325" cy="603468"/>
          </a:xfrm>
          <a:prstGeom prst="rect">
            <a:avLst/>
          </a:prstGeom>
          <a:solidFill>
            <a:srgbClr val="00A76C"/>
          </a:solidFill>
          <a:ln w="3175" cap="flat" cmpd="sng" algn="ctr">
            <a:noFill/>
            <a:prstDash val="solid"/>
          </a:ln>
          <a:effectLst/>
        </p:spPr>
        <p:txBody>
          <a:bodyPr rot="0" spcFirstLastPara="0" vertOverflow="overflow" horzOverflow="overflow" vert="horz" wrap="square" lIns="121222" tIns="119313" rIns="121222" bIns="119313" numCol="1" spcCol="0" rtlCol="0" fromWordArt="0" anchor="ctr" anchorCtr="0" forceAA="0" compatLnSpc="1">
            <a:prstTxWarp prst="textNoShape">
              <a:avLst/>
            </a:prstTxWarp>
            <a:noAutofit/>
          </a:bodyPr>
          <a:lstStyle/>
          <a:p>
            <a:pPr marL="0" marR="0" lvl="0" indent="0" algn="ctr" defTabSz="1212220" eaLnBrk="1" fontAlgn="auto" latinLnBrk="0" hangingPunct="1">
              <a:lnSpc>
                <a:spcPct val="100000"/>
              </a:lnSpc>
              <a:spcBef>
                <a:spcPts val="0"/>
              </a:spcBef>
              <a:spcAft>
                <a:spcPts val="0"/>
              </a:spcAft>
              <a:buClrTx/>
              <a:buSzTx/>
              <a:buFontTx/>
              <a:buNone/>
              <a:tabLst/>
              <a:defRPr/>
            </a:pPr>
            <a:endParaRPr kumimoji="0" lang="fr-FR" sz="1326" b="0" i="0" u="none" strike="noStrike" kern="0" cap="none" spc="0" normalizeH="0" baseline="0" noProof="0" dirty="0">
              <a:ln>
                <a:noFill/>
              </a:ln>
              <a:solidFill>
                <a:srgbClr val="A0C873"/>
              </a:solidFill>
              <a:effectLst/>
              <a:uLnTx/>
              <a:uFillTx/>
              <a:latin typeface="Arial"/>
              <a:ea typeface="+mn-ea"/>
              <a:cs typeface="+mn-cs"/>
            </a:endParaRPr>
          </a:p>
        </p:txBody>
      </p:sp>
      <p:sp>
        <p:nvSpPr>
          <p:cNvPr id="2" name="Titre 1"/>
          <p:cNvSpPr>
            <a:spLocks noGrp="1"/>
          </p:cNvSpPr>
          <p:nvPr>
            <p:ph type="ctrTitle" hasCustomPrompt="1"/>
          </p:nvPr>
        </p:nvSpPr>
        <p:spPr>
          <a:xfrm>
            <a:off x="517290" y="255648"/>
            <a:ext cx="7064085" cy="1253488"/>
          </a:xfrm>
        </p:spPr>
        <p:txBody>
          <a:bodyPr anchor="t">
            <a:noAutofit/>
          </a:bodyPr>
          <a:lstStyle>
            <a:lvl1pPr algn="l">
              <a:lnSpc>
                <a:spcPct val="85000"/>
              </a:lnSpc>
              <a:defRPr sz="4773" b="1" cap="all" baseline="0">
                <a:solidFill>
                  <a:schemeClr val="bg1"/>
                </a:solidFill>
              </a:defRPr>
            </a:lvl1pPr>
          </a:lstStyle>
          <a:p>
            <a:r>
              <a:rPr lang="fr-FR" dirty="0"/>
              <a:t>Titre de la présentation</a:t>
            </a:r>
            <a:br>
              <a:rPr lang="fr-FR" dirty="0"/>
            </a:br>
            <a:r>
              <a:rPr lang="fr-FR" dirty="0"/>
              <a:t>sur 2 lignes</a:t>
            </a:r>
          </a:p>
        </p:txBody>
      </p:sp>
      <p:sp>
        <p:nvSpPr>
          <p:cNvPr id="3" name="Sous-titre 2"/>
          <p:cNvSpPr>
            <a:spLocks noGrp="1"/>
          </p:cNvSpPr>
          <p:nvPr>
            <p:ph type="subTitle" idx="1" hasCustomPrompt="1"/>
          </p:nvPr>
        </p:nvSpPr>
        <p:spPr>
          <a:xfrm>
            <a:off x="524360" y="1509136"/>
            <a:ext cx="7063300" cy="432100"/>
          </a:xfrm>
          <a:prstGeom prst="rect">
            <a:avLst/>
          </a:prstGeom>
        </p:spPr>
        <p:txBody>
          <a:bodyPr anchor="ctr">
            <a:normAutofit/>
          </a:bodyPr>
          <a:lstStyle>
            <a:lvl1pPr marL="0" indent="0" algn="l">
              <a:buNone/>
              <a:defRPr sz="3314" cap="all" baseline="0">
                <a:solidFill>
                  <a:schemeClr val="bg1"/>
                </a:solidFill>
                <a:latin typeface="+mj-lt"/>
              </a:defRPr>
            </a:lvl1pPr>
            <a:lvl2pPr marL="606110" indent="0" algn="ctr">
              <a:buNone/>
              <a:defRPr>
                <a:solidFill>
                  <a:schemeClr val="tx1">
                    <a:tint val="75000"/>
                  </a:schemeClr>
                </a:solidFill>
              </a:defRPr>
            </a:lvl2pPr>
            <a:lvl3pPr marL="1212220" indent="0" algn="ctr">
              <a:buNone/>
              <a:defRPr>
                <a:solidFill>
                  <a:schemeClr val="tx1">
                    <a:tint val="75000"/>
                  </a:schemeClr>
                </a:solidFill>
              </a:defRPr>
            </a:lvl3pPr>
            <a:lvl4pPr marL="1818330" indent="0" algn="ctr">
              <a:buNone/>
              <a:defRPr>
                <a:solidFill>
                  <a:schemeClr val="tx1">
                    <a:tint val="75000"/>
                  </a:schemeClr>
                </a:solidFill>
              </a:defRPr>
            </a:lvl4pPr>
            <a:lvl5pPr marL="2424440" indent="0" algn="ctr">
              <a:buNone/>
              <a:defRPr>
                <a:solidFill>
                  <a:schemeClr val="tx1">
                    <a:tint val="75000"/>
                  </a:schemeClr>
                </a:solidFill>
              </a:defRPr>
            </a:lvl5pPr>
            <a:lvl6pPr marL="3030550" indent="0" algn="ctr">
              <a:buNone/>
              <a:defRPr>
                <a:solidFill>
                  <a:schemeClr val="tx1">
                    <a:tint val="75000"/>
                  </a:schemeClr>
                </a:solidFill>
              </a:defRPr>
            </a:lvl6pPr>
            <a:lvl7pPr marL="3636660" indent="0" algn="ctr">
              <a:buNone/>
              <a:defRPr>
                <a:solidFill>
                  <a:schemeClr val="tx1">
                    <a:tint val="75000"/>
                  </a:schemeClr>
                </a:solidFill>
              </a:defRPr>
            </a:lvl7pPr>
            <a:lvl8pPr marL="4242770" indent="0" algn="ctr">
              <a:buNone/>
              <a:defRPr>
                <a:solidFill>
                  <a:schemeClr val="tx1">
                    <a:tint val="75000"/>
                  </a:schemeClr>
                </a:solidFill>
              </a:defRPr>
            </a:lvl8pPr>
            <a:lvl9pPr marL="4848880" indent="0" algn="ctr">
              <a:buNone/>
              <a:defRPr>
                <a:solidFill>
                  <a:schemeClr val="tx1">
                    <a:tint val="75000"/>
                  </a:schemeClr>
                </a:solidFill>
              </a:defRPr>
            </a:lvl9pPr>
          </a:lstStyle>
          <a:p>
            <a:r>
              <a:rPr lang="fr-FR" dirty="0"/>
              <a:t>Sous-titre</a:t>
            </a:r>
          </a:p>
        </p:txBody>
      </p:sp>
      <p:sp>
        <p:nvSpPr>
          <p:cNvPr id="11" name="Espace réservé du texte 2"/>
          <p:cNvSpPr>
            <a:spLocks noGrp="1"/>
          </p:cNvSpPr>
          <p:nvPr>
            <p:ph type="body" idx="13" hasCustomPrompt="1"/>
          </p:nvPr>
        </p:nvSpPr>
        <p:spPr>
          <a:xfrm>
            <a:off x="1632005" y="4870287"/>
            <a:ext cx="4199800" cy="216050"/>
          </a:xfrm>
          <a:prstGeom prst="rect">
            <a:avLst/>
          </a:prstGeom>
        </p:spPr>
        <p:txBody>
          <a:bodyPr anchor="ctr">
            <a:normAutofit/>
          </a:bodyPr>
          <a:lstStyle>
            <a:lvl1pPr marL="0" indent="0" algn="l">
              <a:buNone/>
              <a:defRPr sz="1856" b="0" cap="all" baseline="0">
                <a:solidFill>
                  <a:schemeClr val="tx1"/>
                </a:solidFill>
              </a:defRPr>
            </a:lvl1pPr>
            <a:lvl2pPr marL="606110" indent="0">
              <a:buNone/>
              <a:defRPr sz="2651" b="1"/>
            </a:lvl2pPr>
            <a:lvl3pPr marL="1212220" indent="0">
              <a:buNone/>
              <a:defRPr sz="2386" b="1"/>
            </a:lvl3pPr>
            <a:lvl4pPr marL="1818330" indent="0">
              <a:buNone/>
              <a:defRPr sz="2121" b="1"/>
            </a:lvl4pPr>
            <a:lvl5pPr marL="2424440" indent="0">
              <a:buNone/>
              <a:defRPr sz="2121" b="1"/>
            </a:lvl5pPr>
            <a:lvl6pPr marL="3030550" indent="0">
              <a:buNone/>
              <a:defRPr sz="2121" b="1"/>
            </a:lvl6pPr>
            <a:lvl7pPr marL="3636660" indent="0">
              <a:buNone/>
              <a:defRPr sz="2121" b="1"/>
            </a:lvl7pPr>
            <a:lvl8pPr marL="4242770" indent="0">
              <a:buNone/>
              <a:defRPr sz="2121" b="1"/>
            </a:lvl8pPr>
            <a:lvl9pPr marL="4848880" indent="0">
              <a:buNone/>
              <a:defRPr sz="2121" b="1"/>
            </a:lvl9pPr>
          </a:lstStyle>
          <a:p>
            <a:r>
              <a:rPr lang="fr-FR" dirty="0"/>
              <a:t>Nom Prénom</a:t>
            </a:r>
          </a:p>
        </p:txBody>
      </p:sp>
      <p:sp>
        <p:nvSpPr>
          <p:cNvPr id="12" name="Espace réservé du texte 2"/>
          <p:cNvSpPr>
            <a:spLocks noGrp="1"/>
          </p:cNvSpPr>
          <p:nvPr>
            <p:ph type="body" idx="14" hasCustomPrompt="1"/>
          </p:nvPr>
        </p:nvSpPr>
        <p:spPr>
          <a:xfrm>
            <a:off x="1632005" y="5093859"/>
            <a:ext cx="4199800" cy="216050"/>
          </a:xfrm>
          <a:prstGeom prst="rect">
            <a:avLst/>
          </a:prstGeom>
        </p:spPr>
        <p:txBody>
          <a:bodyPr anchor="ctr">
            <a:normAutofit/>
          </a:bodyPr>
          <a:lstStyle>
            <a:lvl1pPr marL="0" indent="0" algn="l">
              <a:buNone/>
              <a:defRPr sz="1856" b="0">
                <a:solidFill>
                  <a:schemeClr val="tx1"/>
                </a:solidFill>
              </a:defRPr>
            </a:lvl1pPr>
            <a:lvl2pPr marL="606110" indent="0">
              <a:buNone/>
              <a:defRPr sz="2651" b="1"/>
            </a:lvl2pPr>
            <a:lvl3pPr marL="1212220" indent="0">
              <a:buNone/>
              <a:defRPr sz="2386" b="1"/>
            </a:lvl3pPr>
            <a:lvl4pPr marL="1818330" indent="0">
              <a:buNone/>
              <a:defRPr sz="2121" b="1"/>
            </a:lvl4pPr>
            <a:lvl5pPr marL="2424440" indent="0">
              <a:buNone/>
              <a:defRPr sz="2121" b="1"/>
            </a:lvl5pPr>
            <a:lvl6pPr marL="3030550" indent="0">
              <a:buNone/>
              <a:defRPr sz="2121" b="1"/>
            </a:lvl6pPr>
            <a:lvl7pPr marL="3636660" indent="0">
              <a:buNone/>
              <a:defRPr sz="2121" b="1"/>
            </a:lvl7pPr>
            <a:lvl8pPr marL="4242770" indent="0">
              <a:buNone/>
              <a:defRPr sz="2121" b="1"/>
            </a:lvl8pPr>
            <a:lvl9pPr marL="4848880" indent="0">
              <a:buNone/>
              <a:defRPr sz="2121" b="1"/>
            </a:lvl9pPr>
          </a:lstStyle>
          <a:p>
            <a:r>
              <a:rPr lang="fr-FR" dirty="0"/>
              <a:t>Lieu, 00/00/2015</a:t>
            </a:r>
          </a:p>
        </p:txBody>
      </p:sp>
    </p:spTree>
    <p:extLst>
      <p:ext uri="{BB962C8B-B14F-4D97-AF65-F5344CB8AC3E}">
        <p14:creationId xmlns:p14="http://schemas.microsoft.com/office/powerpoint/2010/main" val="10637236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3" name="Espace réservé du pied de page 2"/>
          <p:cNvSpPr>
            <a:spLocks noGrp="1"/>
          </p:cNvSpPr>
          <p:nvPr>
            <p:ph type="ftr" sz="quarter" idx="10"/>
          </p:nvPr>
        </p:nvSpPr>
        <p:spPr/>
        <p:txBody>
          <a:bodyPr/>
          <a:lstStyle/>
          <a:p>
            <a:pPr>
              <a:defRPr/>
            </a:pPr>
            <a:endParaRPr lang="en-GB" dirty="0">
              <a:solidFill>
                <a:srgbClr val="000000"/>
              </a:solidFill>
            </a:endParaRPr>
          </a:p>
        </p:txBody>
      </p:sp>
      <p:sp>
        <p:nvSpPr>
          <p:cNvPr id="4" name="Espace réservé de la date 3"/>
          <p:cNvSpPr>
            <a:spLocks noGrp="1"/>
          </p:cNvSpPr>
          <p:nvPr>
            <p:ph type="dt" sz="half" idx="11"/>
          </p:nvPr>
        </p:nvSpPr>
        <p:spPr/>
        <p:txBody>
          <a:bodyPr/>
          <a:lstStyle/>
          <a:p>
            <a:pPr>
              <a:defRPr/>
            </a:pPr>
            <a:fld id="{7445D0CB-CC48-4E22-B5DA-FB5854E33DC7}" type="datetime1">
              <a:rPr lang="fr-FR" smtClean="0">
                <a:solidFill>
                  <a:srgbClr val="000000"/>
                </a:solidFill>
              </a:rPr>
              <a:t>05/03/2020</a:t>
            </a:fld>
            <a:endParaRPr lang="en-GB" dirty="0">
              <a:solidFill>
                <a:srgbClr val="000000"/>
              </a:solidFill>
            </a:endParaRP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en-GB" smtClean="0">
                <a:solidFill>
                  <a:srgbClr val="000000"/>
                </a:solidFill>
              </a:rPr>
              <a:pPr>
                <a:defRPr/>
              </a:pPr>
              <a:t>‹N°›</a:t>
            </a:fld>
            <a:endParaRPr lang="en-GB" dirty="0">
              <a:solidFill>
                <a:srgbClr val="000000"/>
              </a:solidFill>
            </a:endParaRPr>
          </a:p>
        </p:txBody>
      </p:sp>
      <p:sp>
        <p:nvSpPr>
          <p:cNvPr id="9" name="Rectangle 8"/>
          <p:cNvSpPr/>
          <p:nvPr userDrawn="1"/>
        </p:nvSpPr>
        <p:spPr>
          <a:xfrm>
            <a:off x="462285" y="332733"/>
            <a:ext cx="6171554" cy="4105406"/>
          </a:xfrm>
          <a:prstGeom prst="rect">
            <a:avLst/>
          </a:prstGeom>
          <a:solidFill>
            <a:schemeClr val="bg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marL="234099" defTabSz="1214780">
              <a:lnSpc>
                <a:spcPct val="120000"/>
              </a:lnSpc>
            </a:pPr>
            <a:r>
              <a:rPr lang="en-GB" sz="1600" b="1" u="sng" dirty="0">
                <a:solidFill>
                  <a:srgbClr val="000000"/>
                </a:solidFill>
              </a:rPr>
              <a:t>HOW TO INSERT A PICTURE ON A SLIDE WITH SEVERAL SHAPES?</a:t>
            </a:r>
          </a:p>
          <a:p>
            <a:pPr marL="234099" defTabSz="1214780">
              <a:lnSpc>
                <a:spcPct val="120000"/>
              </a:lnSpc>
            </a:pPr>
            <a:endParaRPr lang="en-GB" sz="1600" u="sng" dirty="0">
              <a:solidFill>
                <a:srgbClr val="000000"/>
              </a:solidFill>
            </a:endParaRPr>
          </a:p>
          <a:p>
            <a:pPr marL="478742" indent="-244643" defTabSz="1214780">
              <a:lnSpc>
                <a:spcPct val="120000"/>
              </a:lnSpc>
              <a:buFont typeface="Courier New" panose="02070309020205020404" pitchFamily="49" charset="0"/>
              <a:buChar char="o"/>
              <a:tabLst>
                <a:tab pos="2140629" algn="l"/>
              </a:tabLst>
            </a:pPr>
            <a:r>
              <a:rPr lang="en-GB" sz="1600" dirty="0">
                <a:solidFill>
                  <a:srgbClr val="000000"/>
                </a:solidFill>
              </a:rPr>
              <a:t>View </a:t>
            </a:r>
            <a:r>
              <a:rPr lang="en-GB" sz="1600" dirty="0">
                <a:solidFill>
                  <a:srgbClr val="000000"/>
                </a:solidFill>
                <a:sym typeface="Wingdings 3"/>
              </a:rPr>
              <a:t> Slide Master</a:t>
            </a:r>
          </a:p>
          <a:p>
            <a:pPr marL="478742" indent="-244643" defTabSz="1214780">
              <a:lnSpc>
                <a:spcPct val="120000"/>
              </a:lnSpc>
              <a:buFont typeface="Courier New" panose="02070309020205020404" pitchFamily="49" charset="0"/>
              <a:buChar char="o"/>
              <a:tabLst>
                <a:tab pos="2140629" algn="l"/>
              </a:tabLst>
            </a:pPr>
            <a:r>
              <a:rPr lang="en-GB" sz="1600" dirty="0">
                <a:solidFill>
                  <a:srgbClr val="000000"/>
                </a:solidFill>
                <a:sym typeface="Wingdings 3"/>
              </a:rPr>
              <a:t>Choose slide Title with picture</a:t>
            </a:r>
          </a:p>
          <a:p>
            <a:pPr marL="478742" indent="-244643" defTabSz="1214780">
              <a:lnSpc>
                <a:spcPct val="120000"/>
              </a:lnSpc>
              <a:buFont typeface="Courier New" panose="02070309020205020404" pitchFamily="49" charset="0"/>
              <a:buChar char="o"/>
              <a:tabLst>
                <a:tab pos="2140629" algn="l"/>
              </a:tabLst>
            </a:pPr>
            <a:r>
              <a:rPr lang="en-GB" sz="1600" dirty="0">
                <a:solidFill>
                  <a:srgbClr val="000000"/>
                </a:solidFill>
                <a:sym typeface="Wingdings 3"/>
              </a:rPr>
              <a:t>Insert your picture</a:t>
            </a:r>
          </a:p>
          <a:p>
            <a:pPr marL="478742" indent="-244643" defTabSz="1214780">
              <a:lnSpc>
                <a:spcPct val="120000"/>
              </a:lnSpc>
              <a:buFont typeface="Courier New" panose="02070309020205020404" pitchFamily="49" charset="0"/>
              <a:buChar char="o"/>
              <a:tabLst>
                <a:tab pos="2140629" algn="l"/>
              </a:tabLst>
            </a:pPr>
            <a:r>
              <a:rPr lang="en-GB" sz="1600" dirty="0">
                <a:solidFill>
                  <a:srgbClr val="000000"/>
                </a:solidFill>
                <a:sym typeface="Wingdings 3"/>
              </a:rPr>
              <a:t>Right click on picture, choose Send Backward</a:t>
            </a:r>
          </a:p>
          <a:p>
            <a:pPr marL="478742" indent="-244643" defTabSz="1214780">
              <a:lnSpc>
                <a:spcPct val="120000"/>
              </a:lnSpc>
              <a:buFont typeface="Courier New" panose="02070309020205020404" pitchFamily="49" charset="0"/>
              <a:buChar char="o"/>
              <a:tabLst>
                <a:tab pos="2140629" algn="l"/>
              </a:tabLst>
              <a:defRPr/>
            </a:pPr>
            <a:r>
              <a:rPr lang="en-GB" sz="1600" dirty="0">
                <a:solidFill>
                  <a:srgbClr val="000000"/>
                </a:solidFill>
                <a:sym typeface="Wingdings 3"/>
              </a:rPr>
              <a:t>Delete the slide with text</a:t>
            </a:r>
            <a:br>
              <a:rPr lang="en-GB" sz="1600" dirty="0">
                <a:solidFill>
                  <a:srgbClr val="000000"/>
                </a:solidFill>
                <a:sym typeface="Wingdings 3"/>
              </a:rPr>
            </a:br>
            <a:r>
              <a:rPr lang="en-GB" sz="1600" dirty="0">
                <a:solidFill>
                  <a:srgbClr val="000000"/>
                </a:solidFill>
                <a:sym typeface="Wingdings 3"/>
              </a:rPr>
              <a:t>(just to show right place and size for the picture)</a:t>
            </a:r>
          </a:p>
          <a:p>
            <a:pPr marL="234099" defTabSz="1214780">
              <a:lnSpc>
                <a:spcPct val="120000"/>
              </a:lnSpc>
              <a:buFont typeface="Courier New" panose="02070309020205020404" pitchFamily="49" charset="0"/>
              <a:buNone/>
            </a:pPr>
            <a:endParaRPr lang="en-GB" sz="1600" dirty="0">
              <a:solidFill>
                <a:srgbClr val="000000"/>
              </a:solidFill>
              <a:sym typeface="Wingdings 3"/>
            </a:endParaRPr>
          </a:p>
          <a:p>
            <a:pPr marL="234099" defTabSz="1214780">
              <a:lnSpc>
                <a:spcPct val="120000"/>
              </a:lnSpc>
              <a:buFont typeface="Courier New" panose="02070309020205020404" pitchFamily="49" charset="0"/>
              <a:buNone/>
            </a:pPr>
            <a:r>
              <a:rPr lang="en-GB" sz="1600" dirty="0">
                <a:solidFill>
                  <a:srgbClr val="000000"/>
                </a:solidFill>
                <a:sym typeface="Wingdings 3"/>
              </a:rPr>
              <a:t>To create many same slides with different pictures: </a:t>
            </a:r>
          </a:p>
          <a:p>
            <a:pPr marL="234099" defTabSz="1214780">
              <a:lnSpc>
                <a:spcPct val="120000"/>
              </a:lnSpc>
              <a:buFont typeface="Courier New" panose="02070309020205020404" pitchFamily="49" charset="0"/>
              <a:buNone/>
            </a:pPr>
            <a:r>
              <a:rPr lang="en-GB" sz="1600" dirty="0">
                <a:solidFill>
                  <a:srgbClr val="000000"/>
                </a:solidFill>
                <a:sym typeface="Wingdings 3"/>
              </a:rPr>
              <a:t>copy/paste this slide and change the picture</a:t>
            </a:r>
          </a:p>
          <a:p>
            <a:pPr marL="234099" defTabSz="1214780">
              <a:lnSpc>
                <a:spcPct val="120000"/>
              </a:lnSpc>
              <a:buFont typeface="Courier New" panose="02070309020205020404" pitchFamily="49" charset="0"/>
              <a:buNone/>
            </a:pPr>
            <a:endParaRPr lang="en-GB" sz="1600" dirty="0">
              <a:solidFill>
                <a:srgbClr val="000000"/>
              </a:solidFill>
              <a:sym typeface="Wingdings 3"/>
            </a:endParaRPr>
          </a:p>
          <a:p>
            <a:pPr marL="234099" defTabSz="1214780">
              <a:lnSpc>
                <a:spcPct val="120000"/>
              </a:lnSpc>
              <a:buFont typeface="Courier New" panose="02070309020205020404" pitchFamily="49" charset="0"/>
              <a:buNone/>
            </a:pPr>
            <a:r>
              <a:rPr lang="en-GB" sz="1600" dirty="0">
                <a:solidFill>
                  <a:srgbClr val="000000"/>
                </a:solidFill>
                <a:sym typeface="Wingdings 3"/>
              </a:rPr>
              <a:t>ATTENTION : do not insert the picture with Format Background</a:t>
            </a:r>
            <a:endParaRPr lang="en-GB" sz="1600" dirty="0">
              <a:solidFill>
                <a:srgbClr val="000000"/>
              </a:solidFill>
            </a:endParaRPr>
          </a:p>
        </p:txBody>
      </p:sp>
      <p:pic>
        <p:nvPicPr>
          <p:cNvPr id="9220" name="Picture 4" descr="http://www.google.fr/url?source=imglanding&amp;ct=img&amp;q=http://www.mydigitallife.info/wp-content/uploads/2010/06/ppt-master-slide.jpg&amp;sa=X&amp;ei=qWJoVcaVKMzeUbS3gIgE&amp;ved=0CAkQ8wc4Ig&amp;usg=AFQjCNFRVOwtBibdUtmdbmupjDYh2rvQkA"/>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161209" y="332733"/>
            <a:ext cx="3469071" cy="71314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e 1"/>
          <p:cNvGrpSpPr/>
          <p:nvPr userDrawn="1"/>
        </p:nvGrpSpPr>
        <p:grpSpPr>
          <a:xfrm>
            <a:off x="6824761" y="1896372"/>
            <a:ext cx="4805519" cy="4143738"/>
            <a:chOff x="4633595" y="1895912"/>
            <a:chExt cx="4402901" cy="3846138"/>
          </a:xfrm>
        </p:grpSpPr>
        <p:pic>
          <p:nvPicPr>
            <p:cNvPr id="9224" name="Picture 8"/>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a:stretch/>
          </p:blipFill>
          <p:spPr bwMode="auto">
            <a:xfrm>
              <a:off x="4633597" y="1895912"/>
              <a:ext cx="4402899" cy="30854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a:stretch/>
          </p:blipFill>
          <p:spPr bwMode="auto">
            <a:xfrm>
              <a:off x="4633595" y="2675364"/>
              <a:ext cx="4402901" cy="3066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9226" name="Picture 10" descr="C:\Users\ChristineB\Desktop\Sans titre 6.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060733" y="3462202"/>
            <a:ext cx="2971276" cy="222787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www.google.fr/url?source=imglanding&amp;ct=img&amp;q=http://www.dvd-ppt-slideshow.com/blog/wp-content/uploads/2012/08/texture-powerpoint-theme-2.png&amp;sa=X&amp;ei=Gm1oVc2wJcu3Ub-DgMgF&amp;ved=0CAkQ8wc&amp;usg=AFQjCNFmMM-KW7TpX3rDpuxzu9nx4s4UTw"/>
          <p:cNvPicPr>
            <a:picLocks noChangeAspect="1" noChangeArrowheads="1"/>
          </p:cNvPicPr>
          <p:nvPr userDrawn="1"/>
        </p:nvPicPr>
        <p:blipFill rotWithShape="1">
          <a:blip r:embed="rId6" cstate="print">
            <a:extLst>
              <a:ext uri="{28A0092B-C50C-407E-A947-70E740481C1C}">
                <a14:useLocalDpi xmlns:a14="http://schemas.microsoft.com/office/drawing/2010/main" val="0"/>
              </a:ext>
            </a:extLst>
          </a:blip>
          <a:srcRect/>
          <a:stretch/>
        </p:blipFill>
        <p:spPr bwMode="auto">
          <a:xfrm>
            <a:off x="588782" y="4785530"/>
            <a:ext cx="2100133" cy="124184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userDrawn="1"/>
        </p:nvSpPr>
        <p:spPr>
          <a:xfrm>
            <a:off x="462285" y="4621475"/>
            <a:ext cx="2353130" cy="41354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478" tIns="119565" rIns="121478" bIns="119565" numCol="1" spcCol="0" rtlCol="0" fromWordArt="0" anchor="ctr" anchorCtr="0" forceAA="0" compatLnSpc="1">
            <a:prstTxWarp prst="textNoShape">
              <a:avLst/>
            </a:prstTxWarp>
            <a:noAutofit/>
          </a:bodyPr>
          <a:lstStyle/>
          <a:p>
            <a:pPr algn="ctr" defTabSz="1214780"/>
            <a:r>
              <a:rPr lang="en-GB" b="1" dirty="0">
                <a:solidFill>
                  <a:srgbClr val="D0DF00"/>
                </a:solidFill>
                <a:sym typeface="Wingdings 3"/>
              </a:rPr>
              <a:t></a:t>
            </a:r>
            <a:r>
              <a:rPr lang="en-GB" sz="1900" dirty="0">
                <a:solidFill>
                  <a:srgbClr val="FFFFFF"/>
                </a:solidFill>
                <a:sym typeface="Wingdings 3"/>
              </a:rPr>
              <a:t>   </a:t>
            </a:r>
            <a:r>
              <a:rPr lang="en-GB" sz="1900" dirty="0">
                <a:solidFill>
                  <a:srgbClr val="FFFFFF"/>
                </a:solidFill>
              </a:rPr>
              <a:t>NOT TO DO</a:t>
            </a:r>
            <a:r>
              <a:rPr lang="en-GB" b="1" dirty="0">
                <a:solidFill>
                  <a:srgbClr val="D0DF00"/>
                </a:solidFill>
                <a:sym typeface="Wingdings 3"/>
              </a:rPr>
              <a:t></a:t>
            </a:r>
            <a:endParaRPr lang="en-GB" dirty="0">
              <a:solidFill>
                <a:srgbClr val="D0DF00"/>
              </a:solidFill>
            </a:endParaRPr>
          </a:p>
        </p:txBody>
      </p:sp>
    </p:spTree>
    <p:extLst>
      <p:ext uri="{BB962C8B-B14F-4D97-AF65-F5344CB8AC3E}">
        <p14:creationId xmlns:p14="http://schemas.microsoft.com/office/powerpoint/2010/main" val="18429187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RE ET CONTENU">
    <p:spTree>
      <p:nvGrpSpPr>
        <p:cNvPr id="1" name=""/>
        <p:cNvGrpSpPr/>
        <p:nvPr/>
      </p:nvGrpSpPr>
      <p:grpSpPr>
        <a:xfrm>
          <a:off x="0" y="0"/>
          <a:ext cx="0" cy="0"/>
          <a:chOff x="0" y="0"/>
          <a:chExt cx="0" cy="0"/>
        </a:xfrm>
      </p:grpSpPr>
      <p:sp>
        <p:nvSpPr>
          <p:cNvPr id="11" name="Espace réservé du contenu 2"/>
          <p:cNvSpPr>
            <a:spLocks noGrp="1"/>
          </p:cNvSpPr>
          <p:nvPr>
            <p:ph idx="1"/>
          </p:nvPr>
        </p:nvSpPr>
        <p:spPr>
          <a:xfrm>
            <a:off x="454154" y="1137576"/>
            <a:ext cx="11215375" cy="4786237"/>
          </a:xfrm>
          <a:prstGeom prst="rect">
            <a:avLst/>
          </a:prstGeom>
        </p:spPr>
        <p:txBody>
          <a:bodyPr/>
          <a:lstStyle>
            <a:lvl1pPr marL="378819" indent="-378819">
              <a:buClr>
                <a:schemeClr val="accent2"/>
              </a:buClr>
              <a:buFont typeface="Lucida Grande"/>
              <a:buChar char="●"/>
              <a:defRPr>
                <a:solidFill>
                  <a:srgbClr val="323334"/>
                </a:solidFill>
              </a:defRPr>
            </a:lvl1pPr>
            <a:lvl2pPr marL="475628" indent="-237815">
              <a:buClr>
                <a:schemeClr val="accent5"/>
              </a:buClr>
              <a:buSzPct val="90000"/>
              <a:buFontTx/>
              <a:buBlip>
                <a:blip r:embed="rId2" r:link="rId3"/>
              </a:buBlip>
              <a:defRPr>
                <a:solidFill>
                  <a:srgbClr val="323334"/>
                </a:solidFill>
              </a:defRPr>
            </a:lvl2pPr>
            <a:lvl3pPr marL="713443" indent="-242024">
              <a:buClr>
                <a:schemeClr val="accent1"/>
              </a:buClr>
              <a:buFont typeface="Arial"/>
              <a:buChar char="•"/>
              <a:defRPr b="0">
                <a:solidFill>
                  <a:schemeClr val="bg1">
                    <a:lumMod val="50000"/>
                  </a:schemeClr>
                </a:solidFill>
              </a:defRPr>
            </a:lvl3pPr>
            <a:lvl4pPr marL="953361" indent="-229396">
              <a:buClr>
                <a:schemeClr val="accent4"/>
              </a:buClr>
              <a:defRPr>
                <a:solidFill>
                  <a:schemeClr val="accent2"/>
                </a:solidFill>
              </a:defRPr>
            </a:lvl4pPr>
            <a:lvl5pPr marL="4209" indent="6314">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8" name="Titre 7"/>
          <p:cNvSpPr>
            <a:spLocks noGrp="1"/>
          </p:cNvSpPr>
          <p:nvPr>
            <p:ph type="title"/>
          </p:nvPr>
        </p:nvSpPr>
        <p:spPr/>
        <p:txBody>
          <a:bodyPr/>
          <a:lstStyle/>
          <a:p>
            <a:r>
              <a:rPr lang="fr-FR"/>
              <a:t>Cliquez et modifiez le titre</a:t>
            </a:r>
          </a:p>
        </p:txBody>
      </p:sp>
      <p:cxnSp>
        <p:nvCxnSpPr>
          <p:cNvPr id="16" name="Connecteur droit 15"/>
          <p:cNvCxnSpPr/>
          <p:nvPr userDrawn="1"/>
        </p:nvCxnSpPr>
        <p:spPr>
          <a:xfrm>
            <a:off x="454154" y="879204"/>
            <a:ext cx="11215375"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
        <p:nvSpPr>
          <p:cNvPr id="7" name="Espace réservé du pied de page 6"/>
          <p:cNvSpPr>
            <a:spLocks noGrp="1"/>
          </p:cNvSpPr>
          <p:nvPr>
            <p:ph type="ftr" sz="quarter" idx="11"/>
          </p:nvPr>
        </p:nvSpPr>
        <p:spPr/>
        <p:txBody>
          <a:bodyPr/>
          <a:lstStyle/>
          <a:p>
            <a:pPr>
              <a:defRPr/>
            </a:pPr>
            <a:r>
              <a:rPr lang="fr-FR" dirty="0"/>
              <a:t>Notions d'architecture</a:t>
            </a:r>
          </a:p>
        </p:txBody>
      </p:sp>
      <p:sp>
        <p:nvSpPr>
          <p:cNvPr id="9" name="Espace réservé du numéro de diapositive 8"/>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spTree>
    <p:extLst>
      <p:ext uri="{BB962C8B-B14F-4D97-AF65-F5344CB8AC3E}">
        <p14:creationId xmlns:p14="http://schemas.microsoft.com/office/powerpoint/2010/main" val="25917736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PARTIE">
    <p:spTree>
      <p:nvGrpSpPr>
        <p:cNvPr id="1" name=""/>
        <p:cNvGrpSpPr/>
        <p:nvPr/>
      </p:nvGrpSpPr>
      <p:grpSpPr>
        <a:xfrm>
          <a:off x="0" y="0"/>
          <a:ext cx="0" cy="0"/>
          <a:chOff x="0" y="0"/>
          <a:chExt cx="0" cy="0"/>
        </a:xfrm>
      </p:grpSpPr>
      <p:sp>
        <p:nvSpPr>
          <p:cNvPr id="9" name="Titre 1"/>
          <p:cNvSpPr>
            <a:spLocks noGrp="1"/>
          </p:cNvSpPr>
          <p:nvPr>
            <p:ph type="ctrTitle" hasCustomPrompt="1"/>
          </p:nvPr>
        </p:nvSpPr>
        <p:spPr>
          <a:xfrm>
            <a:off x="3579101" y="2161932"/>
            <a:ext cx="7350465" cy="2852406"/>
          </a:xfrm>
        </p:spPr>
        <p:txBody>
          <a:bodyPr anchor="t">
            <a:noAutofit/>
          </a:bodyPr>
          <a:lstStyle>
            <a:lvl1pPr algn="l">
              <a:lnSpc>
                <a:spcPct val="85000"/>
              </a:lnSpc>
              <a:defRPr sz="4773" b="1" cap="all" baseline="0">
                <a:solidFill>
                  <a:srgbClr val="646567"/>
                </a:solidFill>
              </a:defRPr>
            </a:lvl1pPr>
          </a:lstStyle>
          <a:p>
            <a:r>
              <a:rPr lang="fr-FR" dirty="0"/>
              <a:t>Titre de la partie</a:t>
            </a:r>
          </a:p>
        </p:txBody>
      </p:sp>
      <p:sp>
        <p:nvSpPr>
          <p:cNvPr id="12" name="Espace réservé du pied de page 11"/>
          <p:cNvSpPr>
            <a:spLocks noGrp="1"/>
          </p:cNvSpPr>
          <p:nvPr>
            <p:ph type="ftr" sz="quarter" idx="11"/>
          </p:nvPr>
        </p:nvSpPr>
        <p:spPr/>
        <p:txBody>
          <a:bodyPr/>
          <a:lstStyle/>
          <a:p>
            <a:pPr>
              <a:defRPr/>
            </a:pPr>
            <a:r>
              <a:rPr lang="fr-FR" dirty="0"/>
              <a:t>Notions d'architecture</a:t>
            </a:r>
          </a:p>
        </p:txBody>
      </p:sp>
      <p:sp>
        <p:nvSpPr>
          <p:cNvPr id="13" name="Espace réservé du numéro de diapositive 12"/>
          <p:cNvSpPr>
            <a:spLocks noGrp="1"/>
          </p:cNvSpPr>
          <p:nvPr>
            <p:ph type="sldNum" sz="quarter" idx="12"/>
          </p:nvPr>
        </p:nvSpPr>
        <p:spPr/>
        <p:txBody>
          <a:bodyPr/>
          <a:lstStyle/>
          <a:p>
            <a:pPr>
              <a:defRPr/>
            </a:pPr>
            <a:fld id="{276219AF-F5ED-455B-A512-B03AB3602319}" type="slidenum">
              <a:rPr lang="fr-FR" smtClean="0"/>
              <a:pPr>
                <a:defRPr/>
              </a:pPr>
              <a:t>‹N°›</a:t>
            </a:fld>
            <a:endParaRPr lang="fr-FR" dirty="0"/>
          </a:p>
        </p:txBody>
      </p:sp>
      <p:pic>
        <p:nvPicPr>
          <p:cNvPr id="3" name="Image 2" descr="puce-donu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603662" y="2085334"/>
            <a:ext cx="838074" cy="843098"/>
          </a:xfrm>
          <a:prstGeom prst="rect">
            <a:avLst/>
          </a:prstGeom>
        </p:spPr>
      </p:pic>
    </p:spTree>
    <p:extLst>
      <p:ext uri="{BB962C8B-B14F-4D97-AF65-F5344CB8AC3E}">
        <p14:creationId xmlns:p14="http://schemas.microsoft.com/office/powerpoint/2010/main" val="6283846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pied de page 2"/>
          <p:cNvSpPr>
            <a:spLocks noGrp="1"/>
          </p:cNvSpPr>
          <p:nvPr>
            <p:ph type="ftr" sz="quarter" idx="10"/>
          </p:nvPr>
        </p:nvSpPr>
        <p:spPr/>
        <p:txBody>
          <a:bodyPr/>
          <a:lstStyle/>
          <a:p>
            <a:pPr>
              <a:defRPr/>
            </a:pPr>
            <a:r>
              <a:rPr lang="fr-FR" noProof="0" dirty="0"/>
              <a:t>Notions d'architecture</a:t>
            </a:r>
          </a:p>
        </p:txBody>
      </p:sp>
      <p:sp>
        <p:nvSpPr>
          <p:cNvPr id="5" name="Espace réservé du numéro de diapositive 4"/>
          <p:cNvSpPr>
            <a:spLocks noGrp="1"/>
          </p:cNvSpPr>
          <p:nvPr>
            <p:ph type="sldNum" sz="quarter" idx="12"/>
          </p:nvPr>
        </p:nvSpPr>
        <p:spPr/>
        <p:txBody>
          <a:bodyPr/>
          <a:lstStyle/>
          <a:p>
            <a:pPr>
              <a:defRPr/>
            </a:pPr>
            <a:fld id="{276219AF-F5ED-455B-A512-B03AB3602319}" type="slidenum">
              <a:rPr lang="fr-FR" noProof="0" smtClean="0"/>
              <a:pPr>
                <a:defRPr/>
              </a:pPr>
              <a:t>‹N°›</a:t>
            </a:fld>
            <a:endParaRPr lang="fr-FR" noProof="0" dirty="0"/>
          </a:p>
        </p:txBody>
      </p:sp>
      <p:cxnSp>
        <p:nvCxnSpPr>
          <p:cNvPr id="6" name="Connecteur droit 5"/>
          <p:cNvCxnSpPr/>
          <p:nvPr userDrawn="1"/>
        </p:nvCxnSpPr>
        <p:spPr>
          <a:xfrm>
            <a:off x="454154" y="879204"/>
            <a:ext cx="11215375" cy="0"/>
          </a:xfrm>
          <a:prstGeom prst="line">
            <a:avLst/>
          </a:prstGeom>
          <a:ln w="12700">
            <a:solidFill>
              <a:srgbClr val="76767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10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Footer ">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fr-FR"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DD1F3F5C-BCA1-4C76-94C3-D9C5011B564C}"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5"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3" name="ZoneTexte 12"/>
          <p:cNvSpPr txBox="1"/>
          <p:nvPr userDrawn="1"/>
        </p:nvSpPr>
        <p:spPr>
          <a:xfrm>
            <a:off x="606555"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311725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and Footer ">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CB50A7BB-9BBE-4B83-8906-44C483554B2B}"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61193"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3" name="ZoneTexte 12"/>
          <p:cNvSpPr txBox="1"/>
          <p:nvPr userDrawn="1"/>
        </p:nvSpPr>
        <p:spPr>
          <a:xfrm>
            <a:off x="461193"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22" name="Text Placeholder 21"/>
          <p:cNvSpPr>
            <a:spLocks noGrp="1"/>
          </p:cNvSpPr>
          <p:nvPr>
            <p:ph type="body" sz="quarter" idx="13" hasCustomPrompt="1"/>
          </p:nvPr>
        </p:nvSpPr>
        <p:spPr>
          <a:xfrm>
            <a:off x="1236539" y="1054072"/>
            <a:ext cx="4111749" cy="639146"/>
          </a:xfrm>
          <a:prstGeom prst="rect">
            <a:avLst/>
          </a:prstGeom>
        </p:spPr>
        <p:txBody>
          <a:bodyPr/>
          <a:lstStyle>
            <a:lvl1pPr>
              <a:defRPr lang="en-US" sz="2000" b="1" kern="1200" baseline="0" dirty="0" smtClean="0">
                <a:solidFill>
                  <a:schemeClr val="tx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1 – Lorem ipsum dolor sit </a:t>
            </a:r>
            <a:r>
              <a:rPr lang="en-US" dirty="0" err="1"/>
              <a:t>amet</a:t>
            </a:r>
            <a:r>
              <a:rPr lang="en-US" dirty="0"/>
              <a:t> </a:t>
            </a:r>
            <a:r>
              <a:rPr lang="en-US" dirty="0" err="1"/>
              <a:t>consectetuer</a:t>
            </a:r>
            <a:endParaRPr lang="en-US" dirty="0"/>
          </a:p>
        </p:txBody>
      </p:sp>
      <p:sp>
        <p:nvSpPr>
          <p:cNvPr id="23" name="Text Placeholder 21"/>
          <p:cNvSpPr>
            <a:spLocks noGrp="1"/>
          </p:cNvSpPr>
          <p:nvPr>
            <p:ph type="body" sz="quarter" idx="14" hasCustomPrompt="1"/>
          </p:nvPr>
        </p:nvSpPr>
        <p:spPr>
          <a:xfrm>
            <a:off x="461193" y="1979863"/>
            <a:ext cx="4894133" cy="1086648"/>
          </a:xfrm>
          <a:prstGeom prst="rect">
            <a:avLst/>
          </a:prstGeom>
        </p:spPr>
        <p:txBody>
          <a:bodyPr>
            <a:spAutoFit/>
          </a:bodyPr>
          <a:lstStyle>
            <a:lvl1pPr>
              <a:defRPr lang="en-US" sz="1600" b="0" kern="1200" baseline="0" dirty="0" smtClean="0">
                <a:solidFill>
                  <a:schemeClr val="bg2"/>
                </a:solidFill>
                <a:latin typeface="BNPPSans" panose="02000000000000000000"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4" name="Text Placeholder 21"/>
          <p:cNvSpPr>
            <a:spLocks noGrp="1"/>
          </p:cNvSpPr>
          <p:nvPr>
            <p:ph type="body" sz="quarter" idx="15" hasCustomPrompt="1"/>
          </p:nvPr>
        </p:nvSpPr>
        <p:spPr>
          <a:xfrm>
            <a:off x="461193" y="3507964"/>
            <a:ext cx="4894133" cy="954107"/>
          </a:xfrm>
          <a:prstGeom prst="rect">
            <a:avLst/>
          </a:prstGeom>
        </p:spPr>
        <p:txBody>
          <a:bodyPr>
            <a:spAutoFit/>
          </a:bodyPr>
          <a:lstStyle>
            <a:lvl1pPr>
              <a:defRPr lang="en-US" sz="14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5" name="Text Placeholder 21"/>
          <p:cNvSpPr>
            <a:spLocks noGrp="1"/>
          </p:cNvSpPr>
          <p:nvPr>
            <p:ph type="body" sz="quarter" idx="16" hasCustomPrompt="1"/>
          </p:nvPr>
        </p:nvSpPr>
        <p:spPr>
          <a:xfrm>
            <a:off x="461193" y="4894246"/>
            <a:ext cx="4894133" cy="954107"/>
          </a:xfrm>
          <a:prstGeom prst="rect">
            <a:avLst/>
          </a:prstGeom>
        </p:spPr>
        <p:txBody>
          <a:bodyPr>
            <a:spAutoFit/>
          </a:bodyPr>
          <a:lstStyle>
            <a:lvl1pPr>
              <a:defRPr lang="en-US" sz="14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26" name="Text Placeholder 21"/>
          <p:cNvSpPr>
            <a:spLocks noGrp="1"/>
          </p:cNvSpPr>
          <p:nvPr>
            <p:ph type="body" sz="quarter" idx="17" hasCustomPrompt="1"/>
          </p:nvPr>
        </p:nvSpPr>
        <p:spPr>
          <a:xfrm>
            <a:off x="461193" y="3136459"/>
            <a:ext cx="1860476" cy="363859"/>
          </a:xfrm>
          <a:prstGeom prst="rect">
            <a:avLst/>
          </a:prstGeom>
        </p:spPr>
        <p:txBody>
          <a:bodyPr/>
          <a:lstStyle>
            <a:lvl1pPr>
              <a:defRPr lang="en-US" sz="1800" b="1" kern="1200" baseline="0" dirty="0" smtClean="0">
                <a:solidFill>
                  <a:schemeClr val="accent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27" name="Text Placeholder 21"/>
          <p:cNvSpPr>
            <a:spLocks noGrp="1"/>
          </p:cNvSpPr>
          <p:nvPr>
            <p:ph type="body" sz="quarter" idx="18" hasCustomPrompt="1"/>
          </p:nvPr>
        </p:nvSpPr>
        <p:spPr>
          <a:xfrm>
            <a:off x="461193" y="4562544"/>
            <a:ext cx="1860476" cy="363859"/>
          </a:xfrm>
          <a:prstGeom prst="rect">
            <a:avLst/>
          </a:prstGeom>
        </p:spPr>
        <p:txBody>
          <a:bodyPr/>
          <a:lstStyle>
            <a:lvl1pPr>
              <a:defRPr lang="en-US" sz="1800" b="1" kern="1200" baseline="0" dirty="0" smtClean="0">
                <a:solidFill>
                  <a:schemeClr val="accent1"/>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28" name="ZoneTexte 4"/>
          <p:cNvSpPr txBox="1"/>
          <p:nvPr userDrawn="1"/>
        </p:nvSpPr>
        <p:spPr>
          <a:xfrm>
            <a:off x="6768355"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29" name="ZoneTexte 12"/>
          <p:cNvSpPr txBox="1"/>
          <p:nvPr userDrawn="1"/>
        </p:nvSpPr>
        <p:spPr>
          <a:xfrm>
            <a:off x="6768355"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30" name="Text Placeholder 21"/>
          <p:cNvSpPr>
            <a:spLocks noGrp="1"/>
          </p:cNvSpPr>
          <p:nvPr>
            <p:ph type="body" sz="quarter" idx="19" hasCustomPrompt="1"/>
          </p:nvPr>
        </p:nvSpPr>
        <p:spPr>
          <a:xfrm>
            <a:off x="7543701" y="1054072"/>
            <a:ext cx="4111749" cy="639146"/>
          </a:xfrm>
          <a:prstGeom prst="rect">
            <a:avLst/>
          </a:prstGeom>
        </p:spPr>
        <p:txBody>
          <a:bodyPr/>
          <a:lstStyle>
            <a:lvl1pPr>
              <a:defRPr lang="en-US" sz="2000" b="1" kern="1200" baseline="0" dirty="0" smtClean="0">
                <a:solidFill>
                  <a:schemeClr val="tx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1 – Lorem ipsum dolor sit </a:t>
            </a:r>
            <a:r>
              <a:rPr lang="en-US" dirty="0" err="1"/>
              <a:t>amet</a:t>
            </a:r>
            <a:r>
              <a:rPr lang="en-US" dirty="0"/>
              <a:t> </a:t>
            </a:r>
            <a:r>
              <a:rPr lang="en-US" dirty="0" err="1"/>
              <a:t>consectetuer</a:t>
            </a:r>
            <a:endParaRPr lang="en-US" dirty="0"/>
          </a:p>
        </p:txBody>
      </p:sp>
      <p:sp>
        <p:nvSpPr>
          <p:cNvPr id="31" name="Text Placeholder 21"/>
          <p:cNvSpPr>
            <a:spLocks noGrp="1"/>
          </p:cNvSpPr>
          <p:nvPr>
            <p:ph type="body" sz="quarter" idx="20" hasCustomPrompt="1"/>
          </p:nvPr>
        </p:nvSpPr>
        <p:spPr>
          <a:xfrm>
            <a:off x="6768355" y="1979863"/>
            <a:ext cx="4894133" cy="1086648"/>
          </a:xfrm>
          <a:prstGeom prst="rect">
            <a:avLst/>
          </a:prstGeom>
        </p:spPr>
        <p:txBody>
          <a:bodyPr>
            <a:spAutoFit/>
          </a:bodyPr>
          <a:lstStyle>
            <a:lvl1pPr>
              <a:defRPr lang="en-US" sz="1600" b="0" kern="1200" baseline="0" dirty="0" smtClean="0">
                <a:solidFill>
                  <a:schemeClr val="bg2"/>
                </a:solidFill>
                <a:latin typeface="BNPPSans" panose="02000000000000000000"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2" name="Text Placeholder 21"/>
          <p:cNvSpPr>
            <a:spLocks noGrp="1"/>
          </p:cNvSpPr>
          <p:nvPr>
            <p:ph type="body" sz="quarter" idx="21" hasCustomPrompt="1"/>
          </p:nvPr>
        </p:nvSpPr>
        <p:spPr>
          <a:xfrm>
            <a:off x="6768355" y="3507964"/>
            <a:ext cx="4894133" cy="954107"/>
          </a:xfrm>
          <a:prstGeom prst="rect">
            <a:avLst/>
          </a:prstGeom>
        </p:spPr>
        <p:txBody>
          <a:bodyPr>
            <a:spAutoFit/>
          </a:bodyPr>
          <a:lstStyle>
            <a:lvl1pPr>
              <a:defRPr lang="en-US" sz="14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3" name="Text Placeholder 21"/>
          <p:cNvSpPr>
            <a:spLocks noGrp="1"/>
          </p:cNvSpPr>
          <p:nvPr>
            <p:ph type="body" sz="quarter" idx="22" hasCustomPrompt="1"/>
          </p:nvPr>
        </p:nvSpPr>
        <p:spPr>
          <a:xfrm>
            <a:off x="6768355" y="4894246"/>
            <a:ext cx="4894133" cy="954107"/>
          </a:xfrm>
          <a:prstGeom prst="rect">
            <a:avLst/>
          </a:prstGeom>
        </p:spPr>
        <p:txBody>
          <a:bodyPr>
            <a:spAutoFit/>
          </a:bodyPr>
          <a:lstStyle>
            <a:lvl1pPr>
              <a:defRPr lang="en-US" sz="1400" b="0" kern="1200" baseline="0" dirty="0" smtClean="0">
                <a:solidFill>
                  <a:schemeClr val="bg2"/>
                </a:solidFill>
                <a:latin typeface="BNPP Sans Light" panose="02000503020000020004" pitchFamily="2" charset="0"/>
                <a:ea typeface="+mn-ea"/>
                <a:cs typeface="+mn-cs"/>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Integer </a:t>
            </a:r>
            <a:r>
              <a:rPr lang="en-US" dirty="0" err="1"/>
              <a:t>consequat</a:t>
            </a:r>
            <a:r>
              <a:rPr lang="en-US" dirty="0"/>
              <a:t>, </a:t>
            </a:r>
            <a:r>
              <a:rPr lang="en-US" dirty="0" err="1"/>
              <a:t>nibh</a:t>
            </a:r>
            <a:r>
              <a:rPr lang="en-US" dirty="0"/>
              <a:t> a </a:t>
            </a:r>
            <a:r>
              <a:rPr lang="en-US" dirty="0" err="1"/>
              <a:t>nibus</a:t>
            </a:r>
            <a:r>
              <a:rPr lang="en-US" dirty="0"/>
              <a:t> </a:t>
            </a:r>
            <a:r>
              <a:rPr lang="en-US" dirty="0" err="1"/>
              <a:t>vestibulum</a:t>
            </a:r>
            <a:r>
              <a:rPr lang="en-US" dirty="0"/>
              <a:t>, </a:t>
            </a:r>
            <a:r>
              <a:rPr lang="en-US" dirty="0" err="1"/>
              <a:t>eros</a:t>
            </a:r>
            <a:r>
              <a:rPr lang="en-US" dirty="0"/>
              <a:t> ipsum </a:t>
            </a:r>
            <a:r>
              <a:rPr lang="en-US" dirty="0" err="1"/>
              <a:t>efcitur</a:t>
            </a:r>
            <a:r>
              <a:rPr lang="en-US" dirty="0"/>
              <a:t> quam, </a:t>
            </a:r>
            <a:r>
              <a:rPr lang="en-US" dirty="0" err="1"/>
              <a:t>ut</a:t>
            </a:r>
            <a:r>
              <a:rPr lang="en-US" dirty="0"/>
              <a:t> </a:t>
            </a:r>
            <a:r>
              <a:rPr lang="en-US" dirty="0" err="1"/>
              <a:t>placerat</a:t>
            </a:r>
            <a:r>
              <a:rPr lang="en-US" dirty="0"/>
              <a:t>. </a:t>
            </a:r>
            <a:r>
              <a:rPr lang="en-US" dirty="0" err="1"/>
              <a:t>Sed</a:t>
            </a:r>
            <a:r>
              <a:rPr lang="en-US" dirty="0"/>
              <a:t> </a:t>
            </a:r>
            <a:r>
              <a:rPr lang="en-US" dirty="0" err="1"/>
              <a:t>diam</a:t>
            </a:r>
            <a:r>
              <a:rPr lang="en-US" dirty="0"/>
              <a:t> </a:t>
            </a:r>
            <a:r>
              <a:rPr lang="en-US" dirty="0" err="1"/>
              <a:t>nonummy</a:t>
            </a:r>
            <a:r>
              <a:rPr lang="en-US" dirty="0"/>
              <a:t> magna </a:t>
            </a:r>
            <a:r>
              <a:rPr lang="en-US" dirty="0" err="1"/>
              <a:t>aliquam</a:t>
            </a:r>
            <a:r>
              <a:rPr lang="en-US" dirty="0"/>
              <a:t> </a:t>
            </a:r>
            <a:r>
              <a:rPr lang="en-US" dirty="0" err="1"/>
              <a:t>erat</a:t>
            </a:r>
            <a:r>
              <a:rPr lang="en-US" dirty="0"/>
              <a:t> .</a:t>
            </a:r>
          </a:p>
        </p:txBody>
      </p:sp>
      <p:sp>
        <p:nvSpPr>
          <p:cNvPr id="34" name="Text Placeholder 21"/>
          <p:cNvSpPr>
            <a:spLocks noGrp="1"/>
          </p:cNvSpPr>
          <p:nvPr>
            <p:ph type="body" sz="quarter" idx="23" hasCustomPrompt="1"/>
          </p:nvPr>
        </p:nvSpPr>
        <p:spPr>
          <a:xfrm>
            <a:off x="6768355" y="3136459"/>
            <a:ext cx="1860476" cy="363859"/>
          </a:xfrm>
          <a:prstGeom prst="rect">
            <a:avLst/>
          </a:prstGeom>
        </p:spPr>
        <p:txBody>
          <a:bodyPr/>
          <a:lstStyle>
            <a:lvl1pPr>
              <a:defRPr lang="en-US" sz="1800" b="1" kern="1200" baseline="0" dirty="0" smtClean="0">
                <a:solidFill>
                  <a:schemeClr val="accent2"/>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sp>
        <p:nvSpPr>
          <p:cNvPr id="35" name="Text Placeholder 21"/>
          <p:cNvSpPr>
            <a:spLocks noGrp="1"/>
          </p:cNvSpPr>
          <p:nvPr>
            <p:ph type="body" sz="quarter" idx="24" hasCustomPrompt="1"/>
          </p:nvPr>
        </p:nvSpPr>
        <p:spPr>
          <a:xfrm>
            <a:off x="6768355" y="4562544"/>
            <a:ext cx="1860476" cy="363859"/>
          </a:xfrm>
          <a:prstGeom prst="rect">
            <a:avLst/>
          </a:prstGeom>
        </p:spPr>
        <p:txBody>
          <a:bodyPr/>
          <a:lstStyle>
            <a:lvl1pPr>
              <a:defRPr lang="en-US" sz="1800" b="1" kern="1200" baseline="0" dirty="0" smtClean="0">
                <a:solidFill>
                  <a:schemeClr val="accent1"/>
                </a:solidFill>
                <a:latin typeface="BNPPSans-Bold" panose="02000000000000000000" pitchFamily="2" charset="0"/>
                <a:ea typeface="+mn-ea"/>
                <a:cs typeface="+mn-cs"/>
              </a:defRPr>
            </a:lvl1pPr>
          </a:lstStyle>
          <a:p>
            <a:pPr lvl="0"/>
            <a:r>
              <a:rPr lang="en-US" dirty="0" err="1"/>
              <a:t>Titre</a:t>
            </a:r>
            <a:r>
              <a:rPr lang="en-US" dirty="0"/>
              <a:t> </a:t>
            </a:r>
            <a:r>
              <a:rPr lang="en-US" dirty="0" err="1"/>
              <a:t>niveau</a:t>
            </a:r>
            <a:r>
              <a:rPr lang="en-US" dirty="0"/>
              <a:t> 2</a:t>
            </a:r>
          </a:p>
        </p:txBody>
      </p:sp>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29106428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Title and Footer ">
    <p:spTree>
      <p:nvGrpSpPr>
        <p:cNvPr id="1" name=""/>
        <p:cNvGrpSpPr/>
        <p:nvPr/>
      </p:nvGrpSpPr>
      <p:grpSpPr>
        <a:xfrm>
          <a:off x="0" y="0"/>
          <a:ext cx="0" cy="0"/>
          <a:chOff x="0" y="0"/>
          <a:chExt cx="0" cy="0"/>
        </a:xfrm>
      </p:grpSpPr>
      <p:sp>
        <p:nvSpPr>
          <p:cNvPr id="15" name="Espace réservé pour une image  15"/>
          <p:cNvSpPr>
            <a:spLocks noGrp="1"/>
          </p:cNvSpPr>
          <p:nvPr>
            <p:ph type="pic" sz="quarter" idx="13"/>
          </p:nvPr>
        </p:nvSpPr>
        <p:spPr>
          <a:xfrm>
            <a:off x="0" y="890588"/>
            <a:ext cx="12122150" cy="1458912"/>
          </a:xfrm>
          <a:prstGeom prst="rect">
            <a:avLst/>
          </a:prstGeom>
        </p:spPr>
        <p:txBody>
          <a:bodyPr/>
          <a:lstStyle/>
          <a:p>
            <a:endParaRPr lang="fr-FR" dirty="0"/>
          </a:p>
        </p:txBody>
      </p:sp>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CFE03938-2984-499C-9153-3A672E0FDDEF}"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5"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3" name="ZoneTexte 12"/>
          <p:cNvSpPr txBox="1"/>
          <p:nvPr userDrawn="1"/>
        </p:nvSpPr>
        <p:spPr>
          <a:xfrm>
            <a:off x="606555"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984519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Footer ">
    <p:spTree>
      <p:nvGrpSpPr>
        <p:cNvPr id="1" name=""/>
        <p:cNvGrpSpPr/>
        <p:nvPr/>
      </p:nvGrpSpPr>
      <p:grpSpPr>
        <a:xfrm>
          <a:off x="0" y="0"/>
          <a:ext cx="0" cy="0"/>
          <a:chOff x="0" y="0"/>
          <a:chExt cx="0" cy="0"/>
        </a:xfrm>
      </p:grpSpPr>
      <p:cxnSp>
        <p:nvCxnSpPr>
          <p:cNvPr id="3" name="Connecteur droit 14"/>
          <p:cNvCxnSpPr/>
          <p:nvPr userDrawn="1"/>
        </p:nvCxnSpPr>
        <p:spPr>
          <a:xfrm>
            <a:off x="454155" y="6103853"/>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C:\Users\ChristineB\Seenk-D\BNPP\2015-02\PPT_43-07.png"/>
          <p:cNvPicPr>
            <a:picLocks noChangeAspect="1" noChangeArrowheads="1"/>
          </p:cNvPicPr>
          <p:nvPr userDrawn="1"/>
        </p:nvPicPr>
        <p:blipFill>
          <a:blip r:embed="rId2" cstate="email">
            <a:extLst>
              <a:ext uri="{28A0092B-C50C-407E-A947-70E740481C1C}">
                <a14:useLocalDpi xmlns:a14="http://schemas.microsoft.com/office/drawing/2010/main" val="0"/>
              </a:ext>
            </a:extLst>
          </a:blip>
          <a:stretch>
            <a:fillRect/>
          </a:stretch>
        </p:blipFill>
        <p:spPr bwMode="auto">
          <a:xfrm>
            <a:off x="858213" y="6253626"/>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Sous-titre 2"/>
          <p:cNvSpPr>
            <a:spLocks noGrp="1"/>
          </p:cNvSpPr>
          <p:nvPr>
            <p:ph type="subTitle" idx="1" hasCustomPrompt="1"/>
          </p:nvPr>
        </p:nvSpPr>
        <p:spPr>
          <a:xfrm>
            <a:off x="454230" y="279626"/>
            <a:ext cx="11319246" cy="432100"/>
          </a:xfrm>
          <a:prstGeom prst="rect">
            <a:avLst/>
          </a:prstGeom>
        </p:spPr>
        <p:txBody>
          <a:bodyPr lIns="0" anchor="ctr">
            <a:noAutofit/>
          </a:bodyPr>
          <a:lstStyle>
            <a:lvl1pPr marL="0" indent="0" algn="l">
              <a:buNone/>
              <a:defRPr lang="en-GB" sz="3600" b="0" i="0" u="none" strike="noStrike" kern="1200" baseline="0" noProof="0" dirty="0">
                <a:solidFill>
                  <a:srgbClr val="00925A"/>
                </a:solidFill>
                <a:latin typeface="BNPPSansCondensed" panose="02000000000000000000" pitchFamily="2" charset="0"/>
                <a:ea typeface="+mn-ea"/>
                <a:cs typeface="+mn-cs"/>
              </a:defRPr>
            </a:lvl1pPr>
            <a:lvl2pPr marL="607390" indent="0" algn="ctr">
              <a:buNone/>
              <a:defRPr>
                <a:solidFill>
                  <a:schemeClr val="tx1">
                    <a:tint val="75000"/>
                  </a:schemeClr>
                </a:solidFill>
              </a:defRPr>
            </a:lvl2pPr>
            <a:lvl3pPr marL="1214780" indent="0" algn="ctr">
              <a:buNone/>
              <a:defRPr>
                <a:solidFill>
                  <a:schemeClr val="tx1">
                    <a:tint val="75000"/>
                  </a:schemeClr>
                </a:solidFill>
              </a:defRPr>
            </a:lvl3pPr>
            <a:lvl4pPr marL="1822171" indent="0" algn="ctr">
              <a:buNone/>
              <a:defRPr>
                <a:solidFill>
                  <a:schemeClr val="tx1">
                    <a:tint val="75000"/>
                  </a:schemeClr>
                </a:solidFill>
              </a:defRPr>
            </a:lvl4pPr>
            <a:lvl5pPr marL="2429561" indent="0" algn="ctr">
              <a:buNone/>
              <a:defRPr>
                <a:solidFill>
                  <a:schemeClr val="tx1">
                    <a:tint val="75000"/>
                  </a:schemeClr>
                </a:solidFill>
              </a:defRPr>
            </a:lvl5pPr>
            <a:lvl6pPr marL="3036951" indent="0" algn="ctr">
              <a:buNone/>
              <a:defRPr>
                <a:solidFill>
                  <a:schemeClr val="tx1">
                    <a:tint val="75000"/>
                  </a:schemeClr>
                </a:solidFill>
              </a:defRPr>
            </a:lvl6pPr>
            <a:lvl7pPr marL="3644341" indent="0" algn="ctr">
              <a:buNone/>
              <a:defRPr>
                <a:solidFill>
                  <a:schemeClr val="tx1">
                    <a:tint val="75000"/>
                  </a:schemeClr>
                </a:solidFill>
              </a:defRPr>
            </a:lvl7pPr>
            <a:lvl8pPr marL="4251731" indent="0" algn="ctr">
              <a:buNone/>
              <a:defRPr>
                <a:solidFill>
                  <a:schemeClr val="tx1">
                    <a:tint val="75000"/>
                  </a:schemeClr>
                </a:solidFill>
              </a:defRPr>
            </a:lvl8pPr>
            <a:lvl9pPr marL="4859122" indent="0" algn="ctr">
              <a:buNone/>
              <a:defRPr>
                <a:solidFill>
                  <a:schemeClr val="tx1">
                    <a:tint val="75000"/>
                  </a:schemeClr>
                </a:solidFill>
              </a:defRPr>
            </a:lvl9pPr>
          </a:lstStyle>
          <a:p>
            <a:r>
              <a:rPr lang="en-GB" noProof="0" dirty="0"/>
              <a:t>INSERT TITLE</a:t>
            </a:r>
          </a:p>
        </p:txBody>
      </p:sp>
      <p:sp>
        <p:nvSpPr>
          <p:cNvPr id="9"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0"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7D9EE16E-89E7-4896-B52E-4D2DAE59E69F}" type="datetime1">
              <a:rPr lang="fr-FR" smtClean="0">
                <a:solidFill>
                  <a:srgbClr val="000000"/>
                </a:solidFill>
              </a:rPr>
              <a:t>05/03/2020</a:t>
            </a:fld>
            <a:endParaRPr lang="en-GB" dirty="0">
              <a:solidFill>
                <a:srgbClr val="000000"/>
              </a:solidFill>
            </a:endParaRPr>
          </a:p>
        </p:txBody>
      </p:sp>
      <p:sp>
        <p:nvSpPr>
          <p:cNvPr id="11"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12" name="Connecteur droit 14"/>
          <p:cNvCxnSpPr/>
          <p:nvPr userDrawn="1"/>
        </p:nvCxnSpPr>
        <p:spPr>
          <a:xfrm>
            <a:off x="454155" y="890526"/>
            <a:ext cx="11215375"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ZoneTexte 4"/>
          <p:cNvSpPr txBox="1"/>
          <p:nvPr userDrawn="1"/>
        </p:nvSpPr>
        <p:spPr>
          <a:xfrm>
            <a:off x="454155" y="18456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3" name="ZoneTexte 12"/>
          <p:cNvSpPr txBox="1"/>
          <p:nvPr userDrawn="1"/>
        </p:nvSpPr>
        <p:spPr>
          <a:xfrm>
            <a:off x="606555" y="1998018"/>
            <a:ext cx="1646480" cy="936104"/>
          </a:xfrm>
          <a:prstGeom prst="rect">
            <a:avLst/>
          </a:prstGeom>
          <a:noFill/>
        </p:spPr>
        <p:txBody>
          <a:bodyPr wrap="square" rtlCol="0">
            <a:normAutofit fontScale="92500" lnSpcReduction="20000"/>
          </a:bodyPr>
          <a:lstStyle/>
          <a:p>
            <a:pPr defTabSz="1085415"/>
            <a:endParaRPr lang="fr-FR" sz="6600" dirty="0">
              <a:solidFill>
                <a:schemeClr val="tx1"/>
              </a:solidFill>
              <a:latin typeface="BNPP Sans Condensed ExtraBold" pitchFamily="50" charset="0"/>
              <a:cs typeface="Arial"/>
            </a:endParaRPr>
          </a:p>
        </p:txBody>
      </p:sp>
      <p:sp>
        <p:nvSpPr>
          <p:cNvPr id="14" name="Rectangle 13"/>
          <p:cNvSpPr/>
          <p:nvPr userDrawn="1"/>
        </p:nvSpPr>
        <p:spPr>
          <a:xfrm>
            <a:off x="6094027" y="1928572"/>
            <a:ext cx="6048000" cy="25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5" name="Espace réservé pour une image  15"/>
          <p:cNvSpPr>
            <a:spLocks noGrp="1"/>
          </p:cNvSpPr>
          <p:nvPr>
            <p:ph type="pic" sz="quarter" idx="13"/>
          </p:nvPr>
        </p:nvSpPr>
        <p:spPr>
          <a:xfrm>
            <a:off x="0" y="890588"/>
            <a:ext cx="6094413" cy="1458912"/>
          </a:xfrm>
          <a:prstGeom prst="rect">
            <a:avLst/>
          </a:prstGeom>
        </p:spPr>
        <p:txBody>
          <a:bodyPr/>
          <a:lstStyle/>
          <a:p>
            <a:endParaRPr lang="fr-FR" dirty="0"/>
          </a:p>
        </p:txBody>
      </p:sp>
      <p:sp>
        <p:nvSpPr>
          <p:cNvPr id="16" name="Espace réservé pour une image  17"/>
          <p:cNvSpPr>
            <a:spLocks noGrp="1"/>
          </p:cNvSpPr>
          <p:nvPr>
            <p:ph type="pic" sz="quarter" idx="14"/>
          </p:nvPr>
        </p:nvSpPr>
        <p:spPr>
          <a:xfrm>
            <a:off x="6094413" y="891136"/>
            <a:ext cx="6024562" cy="1458364"/>
          </a:xfrm>
          <a:prstGeom prst="rect">
            <a:avLst/>
          </a:prstGeom>
        </p:spPr>
        <p:txBody>
          <a:bodyPr/>
          <a:lstStyle/>
          <a:p>
            <a:endParaRPr lang="fr-FR" dirty="0"/>
          </a:p>
        </p:txBody>
      </p:sp>
      <p:sp>
        <p:nvSpPr>
          <p:cNvPr id="7" name="Espace réservé du texte 6"/>
          <p:cNvSpPr>
            <a:spLocks noGrp="1"/>
          </p:cNvSpPr>
          <p:nvPr>
            <p:ph type="body" sz="quarter" idx="21"/>
          </p:nvPr>
        </p:nvSpPr>
        <p:spPr>
          <a:xfrm>
            <a:off x="-2945" y="2349881"/>
            <a:ext cx="6096971" cy="1677382"/>
          </a:xfrm>
          <a:prstGeom prst="rect">
            <a:avLst/>
          </a:prstGeom>
        </p:spPr>
        <p:txBody>
          <a:bodyPr wrap="square">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texte 6"/>
          <p:cNvSpPr>
            <a:spLocks noGrp="1"/>
          </p:cNvSpPr>
          <p:nvPr>
            <p:ph type="body" sz="quarter" idx="22"/>
          </p:nvPr>
        </p:nvSpPr>
        <p:spPr>
          <a:xfrm>
            <a:off x="6091855" y="2349881"/>
            <a:ext cx="6030295" cy="1677382"/>
          </a:xfrm>
          <a:prstGeom prst="rect">
            <a:avLst/>
          </a:prstGeom>
        </p:spPr>
        <p:txBody>
          <a:bodyPr wrap="square">
            <a:sp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4491" y="6221786"/>
            <a:ext cx="2953169" cy="516646"/>
          </a:xfrm>
          <a:prstGeom prst="rect">
            <a:avLst/>
          </a:prstGeom>
        </p:spPr>
      </p:pic>
    </p:spTree>
    <p:extLst>
      <p:ext uri="{BB962C8B-B14F-4D97-AF65-F5344CB8AC3E}">
        <p14:creationId xmlns:p14="http://schemas.microsoft.com/office/powerpoint/2010/main" val="1478352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theme" Target="../theme/theme2.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51.xml"/><Relationship Id="rId7" Type="http://schemas.openxmlformats.org/officeDocument/2006/relationships/image" Target="../media/image17.png"/><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6.png"/><Relationship Id="rId5" Type="http://schemas.openxmlformats.org/officeDocument/2006/relationships/theme" Target="../theme/theme3.xml"/><Relationship Id="rId10" Type="http://schemas.openxmlformats.org/officeDocument/2006/relationships/image" Target="file://localhost/Users/carolinedargein/Documents/BLEND/BLEND_Clients/CLIENTS_OK-2014/BNP%20PARIBAS/ITG/PRESE_ITG/donut-orange.png" TargetMode="External"/><Relationship Id="rId4" Type="http://schemas.openxmlformats.org/officeDocument/2006/relationships/slideLayout" Target="../slideLayouts/slideLayout52.xml"/><Relationship Id="rId9" Type="http://schemas.openxmlformats.org/officeDocument/2006/relationships/image" Target="../media/image1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4155" y="261442"/>
            <a:ext cx="11215375" cy="421005"/>
          </a:xfrm>
          <a:prstGeom prst="rect">
            <a:avLst/>
          </a:prstGeom>
        </p:spPr>
        <p:txBody>
          <a:bodyPr vert="horz" lIns="0" tIns="0" rIns="0" bIns="0" rtlCol="0" anchor="ctr" anchorCtr="0">
            <a:noAutofit/>
          </a:bodyPr>
          <a:lstStyle/>
          <a:p>
            <a:r>
              <a:rPr lang="fr-FR" noProof="0" dirty="0"/>
              <a:t>CLICK TO EDIT MASTER TITLE STYLE</a:t>
            </a:r>
          </a:p>
        </p:txBody>
      </p:sp>
      <p:sp>
        <p:nvSpPr>
          <p:cNvPr id="13"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endParaRPr lang="en-GB" dirty="0">
              <a:solidFill>
                <a:srgbClr val="000000"/>
              </a:solidFill>
            </a:endParaRPr>
          </a:p>
        </p:txBody>
      </p:sp>
      <p:sp>
        <p:nvSpPr>
          <p:cNvPr id="14" name="Rectangle 14"/>
          <p:cNvSpPr>
            <a:spLocks noGrp="1" noChangeArrowheads="1"/>
          </p:cNvSpPr>
          <p:nvPr>
            <p:ph type="dt" sz="half" idx="2"/>
          </p:nvPr>
        </p:nvSpPr>
        <p:spPr bwMode="auto">
          <a:xfrm>
            <a:off x="10748995"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44109EC-46A4-416B-8060-5CC42B177E81}" type="datetime1">
              <a:rPr lang="fr-FR" smtClean="0">
                <a:solidFill>
                  <a:srgbClr val="000000"/>
                </a:solidFill>
              </a:rPr>
              <a:t>05/03/2020</a:t>
            </a:fld>
            <a:endParaRPr lang="en-GB" dirty="0">
              <a:solidFill>
                <a:srgbClr val="000000"/>
              </a:solidFill>
            </a:endParaRPr>
          </a:p>
        </p:txBody>
      </p:sp>
      <p:sp>
        <p:nvSpPr>
          <p:cNvPr id="17" name="Espace réservé du numéro de diapositive 16"/>
          <p:cNvSpPr>
            <a:spLocks noGrp="1" noChangeArrowheads="1"/>
          </p:cNvSpPr>
          <p:nvPr>
            <p:ph type="sldNum" sz="quarter" idx="4"/>
          </p:nvPr>
        </p:nvSpPr>
        <p:spPr bwMode="auto">
          <a:xfrm>
            <a:off x="11461675"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en-GB" smtClean="0">
                <a:solidFill>
                  <a:srgbClr val="000000"/>
                </a:solidFill>
              </a:rPr>
              <a:pPr defTabSz="1211878">
                <a:defRPr/>
              </a:pPr>
              <a:t>‹N°›</a:t>
            </a:fld>
            <a:endParaRPr lang="en-GB" dirty="0">
              <a:solidFill>
                <a:srgbClr val="000000"/>
              </a:solidFill>
            </a:endParaRPr>
          </a:p>
        </p:txBody>
      </p:sp>
      <p:cxnSp>
        <p:nvCxnSpPr>
          <p:cNvPr id="5" name="Straight Connector 4"/>
          <p:cNvCxnSpPr/>
          <p:nvPr/>
        </p:nvCxnSpPr>
        <p:spPr>
          <a:xfrm>
            <a:off x="11426121" y="6435259"/>
            <a:ext cx="0" cy="9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713443" y="6435259"/>
            <a:ext cx="0" cy="9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SIPCMContentMarking" descr="{&quot;HashCode&quot;:1545506848,&quot;Placement&quot;:&quot;Footer&quot;}">
            <a:extLst>
              <a:ext uri="{FF2B5EF4-FFF2-40B4-BE49-F238E27FC236}">
                <a16:creationId xmlns:a16="http://schemas.microsoft.com/office/drawing/2014/main" id="{AE085735-CE14-4EAA-9642-A4948B50AAE6}"/>
              </a:ext>
            </a:extLst>
          </p:cNvPr>
          <p:cNvSpPr txBox="1"/>
          <p:nvPr userDrawn="1"/>
        </p:nvSpPr>
        <p:spPr>
          <a:xfrm>
            <a:off x="10335206" y="6597243"/>
            <a:ext cx="1786944" cy="262344"/>
          </a:xfrm>
          <a:prstGeom prst="rect">
            <a:avLst/>
          </a:prstGeom>
          <a:noFill/>
        </p:spPr>
        <p:txBody>
          <a:bodyPr vert="horz" wrap="square" lIns="0" tIns="0" rIns="0" bIns="0" rtlCol="0" anchor="ctr" anchorCtr="1">
            <a:normAutofit/>
          </a:bodyPr>
          <a:lstStyle/>
          <a:p>
            <a:pPr algn="r" defTabSz="1085415">
              <a:spcBef>
                <a:spcPts val="0"/>
              </a:spcBef>
              <a:spcAft>
                <a:spcPts val="0"/>
              </a:spcAft>
            </a:pPr>
            <a:r>
              <a:rPr lang="fr-FR" sz="1000">
                <a:solidFill>
                  <a:srgbClr val="0078D7"/>
                </a:solidFill>
                <a:latin typeface="Calibri" panose="020F0502020204030204" pitchFamily="34" charset="0"/>
                <a:cs typeface="Arial"/>
              </a:rPr>
              <a:t>BNPP Classification : Internal</a:t>
            </a:r>
            <a:endParaRPr lang="fr-FR" sz="1000" dirty="0">
              <a:solidFill>
                <a:srgbClr val="0078D7"/>
              </a:solidFill>
              <a:latin typeface="Calibri" panose="020F0502020204030204" pitchFamily="34" charset="0"/>
              <a:cs typeface="Arial"/>
            </a:endParaRPr>
          </a:p>
        </p:txBody>
      </p:sp>
    </p:spTree>
    <p:extLst>
      <p:ext uri="{BB962C8B-B14F-4D97-AF65-F5344CB8AC3E}">
        <p14:creationId xmlns:p14="http://schemas.microsoft.com/office/powerpoint/2010/main" val="2651998872"/>
      </p:ext>
    </p:extLst>
  </p:cSld>
  <p:clrMap bg1="lt1" tx1="dk1" bg2="lt2" tx2="dk2" accent1="accent1" accent2="accent2" accent3="accent3" accent4="accent4" accent5="accent5" accent6="accent6" hlink="hlink" folHlink="folHlink"/>
  <p:sldLayoutIdLst>
    <p:sldLayoutId id="2147483847" r:id="rId1"/>
    <p:sldLayoutId id="2147483839" r:id="rId2"/>
    <p:sldLayoutId id="2147483848" r:id="rId3"/>
    <p:sldLayoutId id="2147483821" r:id="rId4"/>
    <p:sldLayoutId id="2147483820" r:id="rId5"/>
    <p:sldLayoutId id="2147483695" r:id="rId6"/>
    <p:sldLayoutId id="2147483854" r:id="rId7"/>
    <p:sldLayoutId id="2147483853" r:id="rId8"/>
    <p:sldLayoutId id="2147483852" r:id="rId9"/>
    <p:sldLayoutId id="2147483851" r:id="rId10"/>
    <p:sldLayoutId id="2147483846" r:id="rId11"/>
    <p:sldLayoutId id="2147483842" r:id="rId12"/>
    <p:sldLayoutId id="2147483843" r:id="rId13"/>
    <p:sldLayoutId id="2147483837" r:id="rId14"/>
    <p:sldLayoutId id="2147483836" r:id="rId15"/>
    <p:sldLayoutId id="2147483844" r:id="rId16"/>
    <p:sldLayoutId id="2147483849" r:id="rId17"/>
    <p:sldLayoutId id="2147483845" r:id="rId18"/>
    <p:sldLayoutId id="2147483841" r:id="rId19"/>
    <p:sldLayoutId id="2147483838" r:id="rId20"/>
    <p:sldLayoutId id="2147483840" r:id="rId21"/>
    <p:sldLayoutId id="2147483693" r:id="rId22"/>
    <p:sldLayoutId id="2147483697" r:id="rId23"/>
  </p:sldLayoutIdLst>
  <p:hf hdr="0"/>
  <p:txStyles>
    <p:titleStyle>
      <a:lvl1pPr marL="0" indent="0" algn="l" defTabSz="1211878" rtl="0" eaLnBrk="1" latinLnBrk="0" hangingPunct="1">
        <a:spcBef>
          <a:spcPts val="266"/>
        </a:spcBef>
        <a:buClr>
          <a:schemeClr val="accent4"/>
        </a:buClr>
        <a:buSzPct val="100000"/>
        <a:buFontTx/>
        <a:buNone/>
        <a:defRPr lang="en-GB" sz="3600" b="0" i="0" u="none" strike="noStrike" kern="1200" cap="all" spc="0" baseline="0" noProof="0" dirty="0">
          <a:solidFill>
            <a:srgbClr val="00925A"/>
          </a:solidFill>
          <a:latin typeface="BNPPSansCondensed" panose="02000000000000000000" pitchFamily="2" charset="0"/>
          <a:ea typeface="+mn-ea"/>
          <a:cs typeface="+mn-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fr-FR"/>
      </a:defPPr>
      <a:lvl1pPr marL="0" algn="l" defTabSz="1211878" rtl="0" eaLnBrk="1" latinLnBrk="0" hangingPunct="1">
        <a:defRPr sz="2400" kern="1200">
          <a:solidFill>
            <a:schemeClr val="tx1"/>
          </a:solidFill>
          <a:latin typeface="+mn-lt"/>
          <a:ea typeface="+mn-ea"/>
          <a:cs typeface="+mn-cs"/>
        </a:defRPr>
      </a:lvl1pPr>
      <a:lvl2pPr marL="605939" algn="l" defTabSz="1211878" rtl="0" eaLnBrk="1" latinLnBrk="0" hangingPunct="1">
        <a:defRPr sz="2400" kern="1200">
          <a:solidFill>
            <a:schemeClr val="tx1"/>
          </a:solidFill>
          <a:latin typeface="+mn-lt"/>
          <a:ea typeface="+mn-ea"/>
          <a:cs typeface="+mn-cs"/>
        </a:defRPr>
      </a:lvl2pPr>
      <a:lvl3pPr marL="1211878" algn="l" defTabSz="1211878" rtl="0" eaLnBrk="1" latinLnBrk="0" hangingPunct="1">
        <a:defRPr sz="2400" kern="1200">
          <a:solidFill>
            <a:schemeClr val="tx1"/>
          </a:solidFill>
          <a:latin typeface="+mn-lt"/>
          <a:ea typeface="+mn-ea"/>
          <a:cs typeface="+mn-cs"/>
        </a:defRPr>
      </a:lvl3pPr>
      <a:lvl4pPr marL="1817818" algn="l" defTabSz="1211878" rtl="0" eaLnBrk="1" latinLnBrk="0" hangingPunct="1">
        <a:defRPr sz="2400" kern="1200">
          <a:solidFill>
            <a:schemeClr val="tx1"/>
          </a:solidFill>
          <a:latin typeface="+mn-lt"/>
          <a:ea typeface="+mn-ea"/>
          <a:cs typeface="+mn-cs"/>
        </a:defRPr>
      </a:lvl4pPr>
      <a:lvl5pPr marL="2423755" algn="l" defTabSz="1211878" rtl="0" eaLnBrk="1" latinLnBrk="0" hangingPunct="1">
        <a:defRPr sz="2400" kern="1200">
          <a:solidFill>
            <a:schemeClr val="tx1"/>
          </a:solidFill>
          <a:latin typeface="+mn-lt"/>
          <a:ea typeface="+mn-ea"/>
          <a:cs typeface="+mn-cs"/>
        </a:defRPr>
      </a:lvl5pPr>
      <a:lvl6pPr marL="3029695" algn="l" defTabSz="1211878" rtl="0" eaLnBrk="1" latinLnBrk="0" hangingPunct="1">
        <a:defRPr sz="2400" kern="1200">
          <a:solidFill>
            <a:schemeClr val="tx1"/>
          </a:solidFill>
          <a:latin typeface="+mn-lt"/>
          <a:ea typeface="+mn-ea"/>
          <a:cs typeface="+mn-cs"/>
        </a:defRPr>
      </a:lvl6pPr>
      <a:lvl7pPr marL="3635630" algn="l" defTabSz="1211878" rtl="0" eaLnBrk="1" latinLnBrk="0" hangingPunct="1">
        <a:defRPr sz="2400" kern="1200">
          <a:solidFill>
            <a:schemeClr val="tx1"/>
          </a:solidFill>
          <a:latin typeface="+mn-lt"/>
          <a:ea typeface="+mn-ea"/>
          <a:cs typeface="+mn-cs"/>
        </a:defRPr>
      </a:lvl7pPr>
      <a:lvl8pPr marL="4241570" algn="l" defTabSz="1211878" rtl="0" eaLnBrk="1" latinLnBrk="0" hangingPunct="1">
        <a:defRPr sz="2400" kern="1200">
          <a:solidFill>
            <a:schemeClr val="tx1"/>
          </a:solidFill>
          <a:latin typeface="+mn-lt"/>
          <a:ea typeface="+mn-ea"/>
          <a:cs typeface="+mn-cs"/>
        </a:defRPr>
      </a:lvl8pPr>
      <a:lvl9pPr marL="4847508" algn="l" defTabSz="1211878"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4155" y="261443"/>
            <a:ext cx="11215375" cy="421005"/>
          </a:xfrm>
          <a:prstGeom prst="rect">
            <a:avLst/>
          </a:prstGeom>
        </p:spPr>
        <p:txBody>
          <a:bodyPr vert="horz" lIns="0" tIns="0" rIns="0" bIns="0" rtlCol="0" anchor="ctr" anchorCtr="0">
            <a:noAutofit/>
          </a:bodyPr>
          <a:lstStyle/>
          <a:p>
            <a:r>
              <a:rPr lang="en-GB" noProof="0" dirty="0"/>
              <a:t>CLICK TO EDIT MASTER TITLE STYLE</a:t>
            </a:r>
          </a:p>
        </p:txBody>
      </p:sp>
      <p:sp>
        <p:nvSpPr>
          <p:cNvPr id="13" name="Rectangle 15"/>
          <p:cNvSpPr>
            <a:spLocks noGrp="1" noChangeArrowheads="1"/>
          </p:cNvSpPr>
          <p:nvPr>
            <p:ph type="ftr" sz="quarter" idx="3"/>
          </p:nvPr>
        </p:nvSpPr>
        <p:spPr bwMode="auto">
          <a:xfrm>
            <a:off x="8005291" y="6395179"/>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a:solidFill>
                  <a:schemeClr val="tx1"/>
                </a:solidFill>
              </a:defRPr>
            </a:lvl1pPr>
          </a:lstStyle>
          <a:p>
            <a:pPr defTabSz="1211670">
              <a:defRPr/>
            </a:pPr>
            <a:endParaRPr lang="en-GB" dirty="0">
              <a:solidFill>
                <a:srgbClr val="000000"/>
              </a:solidFill>
            </a:endParaRPr>
          </a:p>
        </p:txBody>
      </p:sp>
      <p:sp>
        <p:nvSpPr>
          <p:cNvPr id="14" name="Rectangle 14"/>
          <p:cNvSpPr>
            <a:spLocks noGrp="1" noChangeArrowheads="1"/>
          </p:cNvSpPr>
          <p:nvPr>
            <p:ph type="dt" sz="half" idx="2"/>
          </p:nvPr>
        </p:nvSpPr>
        <p:spPr bwMode="auto">
          <a:xfrm>
            <a:off x="10748996" y="6395179"/>
            <a:ext cx="641574"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670">
              <a:defRPr/>
            </a:pPr>
            <a:fld id="{944109EC-46A4-416B-8060-5CC42B177E81}" type="datetime1">
              <a:rPr lang="fr-FR" smtClean="0">
                <a:solidFill>
                  <a:srgbClr val="000000"/>
                </a:solidFill>
              </a:rPr>
              <a:pPr defTabSz="1211670">
                <a:defRPr/>
              </a:pPr>
              <a:t>05/03/2020</a:t>
            </a:fld>
            <a:endParaRPr lang="en-GB" dirty="0">
              <a:solidFill>
                <a:srgbClr val="000000"/>
              </a:solidFill>
            </a:endParaRPr>
          </a:p>
        </p:txBody>
      </p:sp>
      <p:sp>
        <p:nvSpPr>
          <p:cNvPr id="17" name="Espace réservé du numéro de diapositive 16"/>
          <p:cNvSpPr>
            <a:spLocks noGrp="1" noChangeArrowheads="1"/>
          </p:cNvSpPr>
          <p:nvPr>
            <p:ph type="sldNum" sz="quarter" idx="4"/>
          </p:nvPr>
        </p:nvSpPr>
        <p:spPr bwMode="auto">
          <a:xfrm>
            <a:off x="11461676" y="6395179"/>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670">
              <a:defRPr/>
            </a:pPr>
            <a:fld id="{276219AF-F5ED-455B-A512-B03AB3602319}" type="slidenum">
              <a:rPr lang="en-GB" smtClean="0">
                <a:solidFill>
                  <a:srgbClr val="000000"/>
                </a:solidFill>
              </a:rPr>
              <a:pPr defTabSz="1211670">
                <a:defRPr/>
              </a:pPr>
              <a:t>‹N°›</a:t>
            </a:fld>
            <a:endParaRPr lang="en-GB" dirty="0">
              <a:solidFill>
                <a:srgbClr val="000000"/>
              </a:solidFill>
            </a:endParaRPr>
          </a:p>
        </p:txBody>
      </p:sp>
      <p:cxnSp>
        <p:nvCxnSpPr>
          <p:cNvPr id="5" name="Straight Connector 4"/>
          <p:cNvCxnSpPr/>
          <p:nvPr/>
        </p:nvCxnSpPr>
        <p:spPr>
          <a:xfrm>
            <a:off x="11426121" y="6435260"/>
            <a:ext cx="0" cy="9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0713443" y="6435260"/>
            <a:ext cx="0" cy="99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MSIPCMContentMarking" descr="{&quot;HashCode&quot;:1545506848,&quot;Placement&quot;:&quot;Footer&quot;}">
            <a:extLst>
              <a:ext uri="{FF2B5EF4-FFF2-40B4-BE49-F238E27FC236}">
                <a16:creationId xmlns:a16="http://schemas.microsoft.com/office/drawing/2014/main" id="{979FB5E4-838E-4E83-846D-F32BF2036ACE}"/>
              </a:ext>
            </a:extLst>
          </p:cNvPr>
          <p:cNvSpPr txBox="1"/>
          <p:nvPr userDrawn="1"/>
        </p:nvSpPr>
        <p:spPr>
          <a:xfrm>
            <a:off x="10335206" y="6597243"/>
            <a:ext cx="1786944" cy="262344"/>
          </a:xfrm>
          <a:prstGeom prst="rect">
            <a:avLst/>
          </a:prstGeom>
          <a:noFill/>
        </p:spPr>
        <p:txBody>
          <a:bodyPr vert="horz" wrap="square" lIns="0" tIns="0" rIns="0" bIns="0" rtlCol="0" anchor="ctr" anchorCtr="1">
            <a:normAutofit/>
          </a:bodyPr>
          <a:lstStyle/>
          <a:p>
            <a:pPr algn="r" defTabSz="1085415">
              <a:spcBef>
                <a:spcPts val="0"/>
              </a:spcBef>
              <a:spcAft>
                <a:spcPts val="0"/>
              </a:spcAft>
            </a:pPr>
            <a:r>
              <a:rPr lang="fr-FR" sz="1000">
                <a:solidFill>
                  <a:srgbClr val="0078D7"/>
                </a:solidFill>
                <a:latin typeface="Calibri" panose="020F0502020204030204" pitchFamily="34" charset="0"/>
                <a:cs typeface="Arial"/>
              </a:rPr>
              <a:t>BNPP Classification : Internal</a:t>
            </a:r>
            <a:endParaRPr lang="fr-FR" sz="1000" dirty="0">
              <a:solidFill>
                <a:srgbClr val="0078D7"/>
              </a:solidFill>
              <a:latin typeface="Calibri" panose="020F0502020204030204" pitchFamily="34" charset="0"/>
              <a:cs typeface="Arial"/>
            </a:endParaRPr>
          </a:p>
        </p:txBody>
      </p:sp>
    </p:spTree>
    <p:extLst>
      <p:ext uri="{BB962C8B-B14F-4D97-AF65-F5344CB8AC3E}">
        <p14:creationId xmlns:p14="http://schemas.microsoft.com/office/powerpoint/2010/main" val="756657684"/>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7" r:id="rId12"/>
    <p:sldLayoutId id="2147483868" r:id="rId13"/>
    <p:sldLayoutId id="2147483869" r:id="rId14"/>
    <p:sldLayoutId id="2147483870" r:id="rId15"/>
    <p:sldLayoutId id="2147483871" r:id="rId16"/>
    <p:sldLayoutId id="2147483872" r:id="rId17"/>
    <p:sldLayoutId id="2147483873" r:id="rId18"/>
    <p:sldLayoutId id="2147483874" r:id="rId19"/>
    <p:sldLayoutId id="2147483875" r:id="rId20"/>
    <p:sldLayoutId id="2147483876" r:id="rId21"/>
    <p:sldLayoutId id="2147483877" r:id="rId22"/>
    <p:sldLayoutId id="2147483878" r:id="rId23"/>
    <p:sldLayoutId id="2147483879" r:id="rId24"/>
    <p:sldLayoutId id="2147483880" r:id="rId25"/>
  </p:sldLayoutIdLst>
  <p:hf hdr="0"/>
  <p:txStyles>
    <p:titleStyle>
      <a:lvl1pPr marL="0" indent="0" algn="l" defTabSz="1211670" rtl="0" eaLnBrk="1" latinLnBrk="0" hangingPunct="1">
        <a:spcBef>
          <a:spcPts val="266"/>
        </a:spcBef>
        <a:buClr>
          <a:schemeClr val="accent4"/>
        </a:buClr>
        <a:buSzPct val="100000"/>
        <a:buFontTx/>
        <a:buNone/>
        <a:defRPr lang="en-GB" sz="3600" b="0" i="0" u="none" strike="noStrike" kern="1200" cap="all" spc="0" baseline="0" noProof="0" dirty="0">
          <a:solidFill>
            <a:srgbClr val="00925A"/>
          </a:solidFill>
          <a:latin typeface="BNPPSansCondensed" panose="02000000000000000000" pitchFamily="2" charset="0"/>
          <a:ea typeface="+mn-ea"/>
          <a:cs typeface="+mn-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1211670"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113" indent="-237710" algn="l" defTabSz="1211670"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528" indent="-233501" algn="l" defTabSz="1211670"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621" indent="-222977" algn="l" defTabSz="1211670"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670" rtl="0" eaLnBrk="1" latinLnBrk="0" hangingPunct="1">
        <a:spcBef>
          <a:spcPts val="266"/>
        </a:spcBef>
        <a:buFontTx/>
        <a:buNone/>
        <a:defRPr sz="1300" kern="1200">
          <a:solidFill>
            <a:schemeClr val="tx2"/>
          </a:solidFill>
          <a:latin typeface="+mn-lt"/>
          <a:ea typeface="+mn-ea"/>
          <a:cs typeface="+mn-cs"/>
        </a:defRPr>
      </a:lvl5pPr>
      <a:lvl6pPr marL="3332095" indent="-302918" algn="l" defTabSz="1211670"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7924" indent="-302918" algn="l" defTabSz="1211670"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3761" indent="-302918" algn="l" defTabSz="1211670"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49595" indent="-302918" algn="l" defTabSz="1211670"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fr-FR"/>
      </a:defPPr>
      <a:lvl1pPr marL="0" algn="l" defTabSz="1211670" rtl="0" eaLnBrk="1" latinLnBrk="0" hangingPunct="1">
        <a:defRPr sz="2400" kern="1200">
          <a:solidFill>
            <a:schemeClr val="tx1"/>
          </a:solidFill>
          <a:latin typeface="+mn-lt"/>
          <a:ea typeface="+mn-ea"/>
          <a:cs typeface="+mn-cs"/>
        </a:defRPr>
      </a:lvl1pPr>
      <a:lvl2pPr marL="605836" algn="l" defTabSz="1211670" rtl="0" eaLnBrk="1" latinLnBrk="0" hangingPunct="1">
        <a:defRPr sz="2400" kern="1200">
          <a:solidFill>
            <a:schemeClr val="tx1"/>
          </a:solidFill>
          <a:latin typeface="+mn-lt"/>
          <a:ea typeface="+mn-ea"/>
          <a:cs typeface="+mn-cs"/>
        </a:defRPr>
      </a:lvl2pPr>
      <a:lvl3pPr marL="1211670" algn="l" defTabSz="1211670" rtl="0" eaLnBrk="1" latinLnBrk="0" hangingPunct="1">
        <a:defRPr sz="2400" kern="1200">
          <a:solidFill>
            <a:schemeClr val="tx1"/>
          </a:solidFill>
          <a:latin typeface="+mn-lt"/>
          <a:ea typeface="+mn-ea"/>
          <a:cs typeface="+mn-cs"/>
        </a:defRPr>
      </a:lvl3pPr>
      <a:lvl4pPr marL="1817508" algn="l" defTabSz="1211670" rtl="0" eaLnBrk="1" latinLnBrk="0" hangingPunct="1">
        <a:defRPr sz="2400" kern="1200">
          <a:solidFill>
            <a:schemeClr val="tx1"/>
          </a:solidFill>
          <a:latin typeface="+mn-lt"/>
          <a:ea typeface="+mn-ea"/>
          <a:cs typeface="+mn-cs"/>
        </a:defRPr>
      </a:lvl4pPr>
      <a:lvl5pPr marL="2423341" algn="l" defTabSz="1211670" rtl="0" eaLnBrk="1" latinLnBrk="0" hangingPunct="1">
        <a:defRPr sz="2400" kern="1200">
          <a:solidFill>
            <a:schemeClr val="tx1"/>
          </a:solidFill>
          <a:latin typeface="+mn-lt"/>
          <a:ea typeface="+mn-ea"/>
          <a:cs typeface="+mn-cs"/>
        </a:defRPr>
      </a:lvl5pPr>
      <a:lvl6pPr marL="3029177" algn="l" defTabSz="1211670" rtl="0" eaLnBrk="1" latinLnBrk="0" hangingPunct="1">
        <a:defRPr sz="2400" kern="1200">
          <a:solidFill>
            <a:schemeClr val="tx1"/>
          </a:solidFill>
          <a:latin typeface="+mn-lt"/>
          <a:ea typeface="+mn-ea"/>
          <a:cs typeface="+mn-cs"/>
        </a:defRPr>
      </a:lvl6pPr>
      <a:lvl7pPr marL="3635008" algn="l" defTabSz="1211670" rtl="0" eaLnBrk="1" latinLnBrk="0" hangingPunct="1">
        <a:defRPr sz="2400" kern="1200">
          <a:solidFill>
            <a:schemeClr val="tx1"/>
          </a:solidFill>
          <a:latin typeface="+mn-lt"/>
          <a:ea typeface="+mn-ea"/>
          <a:cs typeface="+mn-cs"/>
        </a:defRPr>
      </a:lvl7pPr>
      <a:lvl8pPr marL="4240846" algn="l" defTabSz="1211670" rtl="0" eaLnBrk="1" latinLnBrk="0" hangingPunct="1">
        <a:defRPr sz="2400" kern="1200">
          <a:solidFill>
            <a:schemeClr val="tx1"/>
          </a:solidFill>
          <a:latin typeface="+mn-lt"/>
          <a:ea typeface="+mn-ea"/>
          <a:cs typeface="+mn-cs"/>
        </a:defRPr>
      </a:lvl8pPr>
      <a:lvl9pPr marL="4846680" algn="l" defTabSz="12116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4154" y="115515"/>
            <a:ext cx="11215375" cy="745837"/>
          </a:xfrm>
          <a:prstGeom prst="rect">
            <a:avLst/>
          </a:prstGeom>
        </p:spPr>
        <p:txBody>
          <a:bodyPr vert="horz" lIns="0" tIns="0" rIns="0" bIns="0" rtlCol="0" anchor="ctr" anchorCtr="0">
            <a:normAutofit/>
          </a:bodyPr>
          <a:lstStyle/>
          <a:p>
            <a:r>
              <a:rPr lang="fr-FR" noProof="0" dirty="0"/>
              <a:t>Modifiez le style du titre</a:t>
            </a:r>
          </a:p>
        </p:txBody>
      </p:sp>
      <p:cxnSp>
        <p:nvCxnSpPr>
          <p:cNvPr id="11" name="Connecteur droit 10"/>
          <p:cNvCxnSpPr/>
          <p:nvPr/>
        </p:nvCxnSpPr>
        <p:spPr>
          <a:xfrm>
            <a:off x="454154" y="6103853"/>
            <a:ext cx="1121537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5"/>
          <p:cNvSpPr>
            <a:spLocks noGrp="1" noChangeArrowheads="1"/>
          </p:cNvSpPr>
          <p:nvPr>
            <p:ph type="ftr" sz="quarter" idx="3"/>
          </p:nvPr>
        </p:nvSpPr>
        <p:spPr bwMode="auto">
          <a:xfrm>
            <a:off x="8352130" y="6397041"/>
            <a:ext cx="2672600"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61">
                <a:solidFill>
                  <a:schemeClr val="bg1"/>
                </a:solidFill>
              </a:defRPr>
            </a:lvl1pPr>
          </a:lstStyle>
          <a:p>
            <a:pPr>
              <a:defRPr/>
            </a:pPr>
            <a:r>
              <a:rPr lang="fr-FR" noProof="0" dirty="0"/>
              <a:t>Notions d'architecture</a:t>
            </a:r>
          </a:p>
        </p:txBody>
      </p:sp>
      <p:sp>
        <p:nvSpPr>
          <p:cNvPr id="17" name="Espace réservé du numéro de diapositive 16"/>
          <p:cNvSpPr>
            <a:spLocks noGrp="1" noChangeArrowheads="1"/>
          </p:cNvSpPr>
          <p:nvPr>
            <p:ph type="sldNum" sz="quarter" idx="4"/>
          </p:nvPr>
        </p:nvSpPr>
        <p:spPr bwMode="auto">
          <a:xfrm>
            <a:off x="11095755" y="6397041"/>
            <a:ext cx="238625" cy="180042"/>
          </a:xfrm>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61" b="1">
                <a:solidFill>
                  <a:schemeClr val="bg1"/>
                </a:solidFill>
              </a:defRPr>
            </a:lvl1pPr>
          </a:lstStyle>
          <a:p>
            <a:pPr>
              <a:defRPr/>
            </a:pPr>
            <a:fld id="{276219AF-F5ED-455B-A512-B03AB3602319}" type="slidenum">
              <a:rPr lang="fr-FR" noProof="0" smtClean="0"/>
              <a:pPr>
                <a:defRPr/>
              </a:pPr>
              <a:t>‹N°›</a:t>
            </a:fld>
            <a:endParaRPr lang="fr-FR" noProof="0" dirty="0"/>
          </a:p>
        </p:txBody>
      </p:sp>
      <p:sp>
        <p:nvSpPr>
          <p:cNvPr id="5" name="Espace réservé du texte 4"/>
          <p:cNvSpPr>
            <a:spLocks noGrp="1"/>
          </p:cNvSpPr>
          <p:nvPr>
            <p:ph type="body" idx="1"/>
          </p:nvPr>
        </p:nvSpPr>
        <p:spPr>
          <a:xfrm>
            <a:off x="428899" y="1125006"/>
            <a:ext cx="11263925" cy="5002577"/>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12" name="Picture 3" descr="C:\Users\ChristineB\Seenk-D\BNPP\2015-02\PPT_43-07.pn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58213" y="6253605"/>
            <a:ext cx="2052175" cy="42654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 name="Picture 4" descr="C:\Users\ChristineB\Seenk-D\BNPP\2015-02\PPT_43-08.png"/>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3865481" y="6382237"/>
            <a:ext cx="2768050" cy="19057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Image 15" descr="label-quadri.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911371" y="154718"/>
            <a:ext cx="781453" cy="586156"/>
          </a:xfrm>
          <a:prstGeom prst="rect">
            <a:avLst/>
          </a:prstGeom>
        </p:spPr>
      </p:pic>
      <p:sp>
        <p:nvSpPr>
          <p:cNvPr id="3" name="MSIPCMContentMarking" descr="{&quot;HashCode&quot;:1545506848,&quot;Placement&quot;:&quot;Footer&quot;}">
            <a:extLst>
              <a:ext uri="{FF2B5EF4-FFF2-40B4-BE49-F238E27FC236}">
                <a16:creationId xmlns:a16="http://schemas.microsoft.com/office/drawing/2014/main" id="{FC5748F2-0382-4D6B-B2E4-537FD83C22D9}"/>
              </a:ext>
            </a:extLst>
          </p:cNvPr>
          <p:cNvSpPr txBox="1"/>
          <p:nvPr userDrawn="1"/>
        </p:nvSpPr>
        <p:spPr>
          <a:xfrm>
            <a:off x="10335206" y="6597243"/>
            <a:ext cx="1786944" cy="262344"/>
          </a:xfrm>
          <a:prstGeom prst="rect">
            <a:avLst/>
          </a:prstGeom>
          <a:noFill/>
        </p:spPr>
        <p:txBody>
          <a:bodyPr vert="horz" wrap="square" lIns="0" tIns="0" rIns="0" bIns="0" rtlCol="0" anchor="ctr" anchorCtr="1">
            <a:noAutofit/>
          </a:bodyPr>
          <a:lstStyle/>
          <a:p>
            <a:pPr algn="r">
              <a:spcBef>
                <a:spcPts val="0"/>
              </a:spcBef>
              <a:spcAft>
                <a:spcPts val="0"/>
              </a:spcAft>
            </a:pPr>
            <a:r>
              <a:rPr lang="fr-FR" sz="1000">
                <a:solidFill>
                  <a:srgbClr val="0078D7"/>
                </a:solidFill>
                <a:latin typeface="Calibri" panose="020F0502020204030204" pitchFamily="34" charset="0"/>
              </a:rPr>
              <a:t>BNPP Classification : Internal</a:t>
            </a:r>
            <a:endParaRPr lang="fr-FR" sz="1000" dirty="0">
              <a:solidFill>
                <a:srgbClr val="0078D7"/>
              </a:solidFill>
              <a:latin typeface="Calibri" panose="020F0502020204030204" pitchFamily="34" charset="0"/>
            </a:endParaRPr>
          </a:p>
        </p:txBody>
      </p:sp>
    </p:spTree>
    <p:extLst>
      <p:ext uri="{BB962C8B-B14F-4D97-AF65-F5344CB8AC3E}">
        <p14:creationId xmlns:p14="http://schemas.microsoft.com/office/powerpoint/2010/main" val="3051152083"/>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Lst>
  <p:hf hdr="0"/>
  <p:txStyles>
    <p:titleStyle>
      <a:lvl1pPr algn="l" defTabSz="1212220" rtl="0" eaLnBrk="1" latinLnBrk="0" hangingPunct="1">
        <a:spcBef>
          <a:spcPct val="0"/>
        </a:spcBef>
        <a:buNone/>
        <a:defRPr sz="3977" b="1" kern="1200">
          <a:solidFill>
            <a:srgbClr val="000000"/>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78819" marR="0" indent="-378819" algn="l" defTabSz="1212220" rtl="0" eaLnBrk="1" fontAlgn="auto" latinLnBrk="0" hangingPunct="1">
        <a:lnSpc>
          <a:spcPct val="100000"/>
        </a:lnSpc>
        <a:spcBef>
          <a:spcPts val="265"/>
        </a:spcBef>
        <a:spcAft>
          <a:spcPts val="0"/>
        </a:spcAft>
        <a:buClr>
          <a:schemeClr val="accent2"/>
        </a:buClr>
        <a:buSzPct val="150000"/>
        <a:buFont typeface="Lucida Grande"/>
        <a:buChar char="●"/>
        <a:tabLst/>
        <a:defRPr sz="2386" kern="1200">
          <a:solidFill>
            <a:schemeClr val="bg1">
              <a:lumMod val="50000"/>
            </a:schemeClr>
          </a:solidFill>
          <a:latin typeface="+mn-lt"/>
          <a:ea typeface="+mn-ea"/>
          <a:cs typeface="+mn-cs"/>
        </a:defRPr>
      </a:lvl1pPr>
      <a:lvl2pPr marL="732383" marR="0" indent="-378819" algn="l" defTabSz="1212220" rtl="0" eaLnBrk="1" fontAlgn="auto" latinLnBrk="0" hangingPunct="1">
        <a:lnSpc>
          <a:spcPct val="100000"/>
        </a:lnSpc>
        <a:spcBef>
          <a:spcPts val="265"/>
        </a:spcBef>
        <a:spcAft>
          <a:spcPts val="0"/>
        </a:spcAft>
        <a:buClr>
          <a:srgbClr val="49B170"/>
        </a:buClr>
        <a:buSzPct val="90000"/>
        <a:buFontTx/>
        <a:buBlip>
          <a:blip r:embed="rId9" r:link="rId10"/>
        </a:buBlip>
        <a:tabLst/>
        <a:defRPr sz="2121" kern="1200">
          <a:solidFill>
            <a:schemeClr val="bg1">
              <a:lumMod val="50000"/>
            </a:schemeClr>
          </a:solidFill>
          <a:latin typeface="+mn-lt"/>
          <a:ea typeface="+mn-ea"/>
          <a:cs typeface="+mn-cs"/>
        </a:defRPr>
      </a:lvl2pPr>
      <a:lvl3pPr marL="1075425" marR="0" indent="-378819" algn="l" defTabSz="1212220" rtl="0" eaLnBrk="1" fontAlgn="auto" latinLnBrk="0" hangingPunct="1">
        <a:lnSpc>
          <a:spcPct val="100000"/>
        </a:lnSpc>
        <a:spcBef>
          <a:spcPts val="265"/>
        </a:spcBef>
        <a:spcAft>
          <a:spcPts val="0"/>
        </a:spcAft>
        <a:buClr>
          <a:schemeClr val="accent1"/>
        </a:buClr>
        <a:buSzPct val="120000"/>
        <a:buFont typeface="Arial"/>
        <a:buChar char="•"/>
        <a:tabLst/>
        <a:defRPr sz="1856" b="0" kern="1200">
          <a:solidFill>
            <a:schemeClr val="bg1">
              <a:lumMod val="50000"/>
            </a:schemeClr>
          </a:solidFill>
          <a:latin typeface="+mn-lt"/>
          <a:ea typeface="+mn-ea"/>
          <a:cs typeface="+mn-cs"/>
        </a:defRPr>
      </a:lvl3pPr>
      <a:lvl4pPr marL="1546844" marR="0" indent="-233606" algn="l" defTabSz="1212220" rtl="0" eaLnBrk="1" fontAlgn="auto" latinLnBrk="0" hangingPunct="1">
        <a:lnSpc>
          <a:spcPct val="100000"/>
        </a:lnSpc>
        <a:spcBef>
          <a:spcPts val="265"/>
        </a:spcBef>
        <a:spcAft>
          <a:spcPts val="0"/>
        </a:spcAft>
        <a:buClr>
          <a:schemeClr val="tx2"/>
        </a:buClr>
        <a:buSzTx/>
        <a:buFont typeface="Arial"/>
        <a:buChar char="•"/>
        <a:tabLst/>
        <a:defRPr sz="1591" kern="1200">
          <a:solidFill>
            <a:schemeClr val="tx2"/>
          </a:solidFill>
          <a:latin typeface="+mn-lt"/>
          <a:ea typeface="+mn-ea"/>
          <a:cs typeface="+mn-cs"/>
        </a:defRPr>
      </a:lvl4pPr>
      <a:lvl5pPr marL="0" marR="0" indent="0" algn="l" defTabSz="1212220" rtl="0" eaLnBrk="1" fontAlgn="auto" latinLnBrk="0" hangingPunct="1">
        <a:lnSpc>
          <a:spcPct val="100000"/>
        </a:lnSpc>
        <a:spcBef>
          <a:spcPts val="265"/>
        </a:spcBef>
        <a:spcAft>
          <a:spcPts val="0"/>
        </a:spcAft>
        <a:buClrTx/>
        <a:buSzTx/>
        <a:buFontTx/>
        <a:buNone/>
        <a:tabLst/>
        <a:defRPr sz="1326" kern="1200">
          <a:solidFill>
            <a:srgbClr val="000000"/>
          </a:solidFill>
          <a:latin typeface="+mn-lt"/>
          <a:ea typeface="+mn-ea"/>
          <a:cs typeface="+mn-cs"/>
        </a:defRPr>
      </a:lvl5pPr>
      <a:lvl6pPr marL="3333605" indent="-303055" algn="l" defTabSz="1212220" rtl="0" eaLnBrk="1" latinLnBrk="0" hangingPunct="1">
        <a:spcBef>
          <a:spcPct val="20000"/>
        </a:spcBef>
        <a:buFont typeface="Arial" pitchFamily="34" charset="0"/>
        <a:buChar char="•"/>
        <a:defRPr sz="2651" kern="1200">
          <a:solidFill>
            <a:schemeClr val="tx1"/>
          </a:solidFill>
          <a:latin typeface="+mn-lt"/>
          <a:ea typeface="+mn-ea"/>
          <a:cs typeface="+mn-cs"/>
        </a:defRPr>
      </a:lvl6pPr>
      <a:lvl7pPr marL="3939715" indent="-303055" algn="l" defTabSz="1212220" rtl="0" eaLnBrk="1" latinLnBrk="0" hangingPunct="1">
        <a:spcBef>
          <a:spcPct val="20000"/>
        </a:spcBef>
        <a:buFont typeface="Arial" pitchFamily="34" charset="0"/>
        <a:buChar char="•"/>
        <a:defRPr sz="2651" kern="1200">
          <a:solidFill>
            <a:schemeClr val="tx1"/>
          </a:solidFill>
          <a:latin typeface="+mn-lt"/>
          <a:ea typeface="+mn-ea"/>
          <a:cs typeface="+mn-cs"/>
        </a:defRPr>
      </a:lvl7pPr>
      <a:lvl8pPr marL="4545825" indent="-303055" algn="l" defTabSz="1212220" rtl="0" eaLnBrk="1" latinLnBrk="0" hangingPunct="1">
        <a:spcBef>
          <a:spcPct val="20000"/>
        </a:spcBef>
        <a:buFont typeface="Arial" pitchFamily="34" charset="0"/>
        <a:buChar char="•"/>
        <a:defRPr sz="2651" kern="1200">
          <a:solidFill>
            <a:schemeClr val="tx1"/>
          </a:solidFill>
          <a:latin typeface="+mn-lt"/>
          <a:ea typeface="+mn-ea"/>
          <a:cs typeface="+mn-cs"/>
        </a:defRPr>
      </a:lvl8pPr>
      <a:lvl9pPr marL="5151935" indent="-303055" algn="l" defTabSz="1212220" rtl="0" eaLnBrk="1" latinLnBrk="0" hangingPunct="1">
        <a:spcBef>
          <a:spcPct val="20000"/>
        </a:spcBef>
        <a:buFont typeface="Arial" pitchFamily="34" charset="0"/>
        <a:buChar char="•"/>
        <a:defRPr sz="2651" kern="1200">
          <a:solidFill>
            <a:schemeClr val="tx1"/>
          </a:solidFill>
          <a:latin typeface="+mn-lt"/>
          <a:ea typeface="+mn-ea"/>
          <a:cs typeface="+mn-cs"/>
        </a:defRPr>
      </a:lvl9pPr>
    </p:bodyStyle>
    <p:otherStyle>
      <a:defPPr>
        <a:defRPr lang="fr-FR"/>
      </a:defPPr>
      <a:lvl1pPr marL="0" algn="l" defTabSz="1212220" rtl="0" eaLnBrk="1" latinLnBrk="0" hangingPunct="1">
        <a:defRPr sz="2386" kern="1200">
          <a:solidFill>
            <a:schemeClr val="tx1"/>
          </a:solidFill>
          <a:latin typeface="+mn-lt"/>
          <a:ea typeface="+mn-ea"/>
          <a:cs typeface="+mn-cs"/>
        </a:defRPr>
      </a:lvl1pPr>
      <a:lvl2pPr marL="606110" algn="l" defTabSz="1212220" rtl="0" eaLnBrk="1" latinLnBrk="0" hangingPunct="1">
        <a:defRPr sz="2386" kern="1200">
          <a:solidFill>
            <a:schemeClr val="tx1"/>
          </a:solidFill>
          <a:latin typeface="+mn-lt"/>
          <a:ea typeface="+mn-ea"/>
          <a:cs typeface="+mn-cs"/>
        </a:defRPr>
      </a:lvl2pPr>
      <a:lvl3pPr marL="1212220" algn="l" defTabSz="1212220" rtl="0" eaLnBrk="1" latinLnBrk="0" hangingPunct="1">
        <a:defRPr sz="2386" kern="1200">
          <a:solidFill>
            <a:schemeClr val="tx1"/>
          </a:solidFill>
          <a:latin typeface="+mn-lt"/>
          <a:ea typeface="+mn-ea"/>
          <a:cs typeface="+mn-cs"/>
        </a:defRPr>
      </a:lvl3pPr>
      <a:lvl4pPr marL="1818330" algn="l" defTabSz="1212220" rtl="0" eaLnBrk="1" latinLnBrk="0" hangingPunct="1">
        <a:defRPr sz="2386" kern="1200">
          <a:solidFill>
            <a:schemeClr val="tx1"/>
          </a:solidFill>
          <a:latin typeface="+mn-lt"/>
          <a:ea typeface="+mn-ea"/>
          <a:cs typeface="+mn-cs"/>
        </a:defRPr>
      </a:lvl4pPr>
      <a:lvl5pPr marL="2424440" algn="l" defTabSz="1212220" rtl="0" eaLnBrk="1" latinLnBrk="0" hangingPunct="1">
        <a:defRPr sz="2386" kern="1200">
          <a:solidFill>
            <a:schemeClr val="tx1"/>
          </a:solidFill>
          <a:latin typeface="+mn-lt"/>
          <a:ea typeface="+mn-ea"/>
          <a:cs typeface="+mn-cs"/>
        </a:defRPr>
      </a:lvl5pPr>
      <a:lvl6pPr marL="3030550" algn="l" defTabSz="1212220" rtl="0" eaLnBrk="1" latinLnBrk="0" hangingPunct="1">
        <a:defRPr sz="2386" kern="1200">
          <a:solidFill>
            <a:schemeClr val="tx1"/>
          </a:solidFill>
          <a:latin typeface="+mn-lt"/>
          <a:ea typeface="+mn-ea"/>
          <a:cs typeface="+mn-cs"/>
        </a:defRPr>
      </a:lvl6pPr>
      <a:lvl7pPr marL="3636660" algn="l" defTabSz="1212220" rtl="0" eaLnBrk="1" latinLnBrk="0" hangingPunct="1">
        <a:defRPr sz="2386" kern="1200">
          <a:solidFill>
            <a:schemeClr val="tx1"/>
          </a:solidFill>
          <a:latin typeface="+mn-lt"/>
          <a:ea typeface="+mn-ea"/>
          <a:cs typeface="+mn-cs"/>
        </a:defRPr>
      </a:lvl7pPr>
      <a:lvl8pPr marL="4242770" algn="l" defTabSz="1212220" rtl="0" eaLnBrk="1" latinLnBrk="0" hangingPunct="1">
        <a:defRPr sz="2386" kern="1200">
          <a:solidFill>
            <a:schemeClr val="tx1"/>
          </a:solidFill>
          <a:latin typeface="+mn-lt"/>
          <a:ea typeface="+mn-ea"/>
          <a:cs typeface="+mn-cs"/>
        </a:defRPr>
      </a:lvl8pPr>
      <a:lvl9pPr marL="4848880" algn="l" defTabSz="1212220" rtl="0" eaLnBrk="1" latinLnBrk="0" hangingPunct="1">
        <a:defRPr sz="238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9.png"/><Relationship Id="rId7"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microsoft.com/office/2007/relationships/hdphoto" Target="../media/hdphoto5.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1.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1.x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64.jpeg"/><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jpeg"/><Relationship Id="rId7"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21.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1.xml"/><Relationship Id="rId1" Type="http://schemas.openxmlformats.org/officeDocument/2006/relationships/slideLayout" Target="../slideLayouts/slideLayout21.xml"/><Relationship Id="rId5" Type="http://schemas.openxmlformats.org/officeDocument/2006/relationships/image" Target="../media/image79.png"/><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s://www.google.com/url?sa=i&amp;rct=j&amp;q=&amp;esrc=s&amp;source=images&amp;cd=&amp;cad=rja&amp;uact=8&amp;ved=2ahUKEwjR7JK7m6TdAhUiglwKHW10DR0QjRx6BAgBEAU&amp;url=https://codeburst.io/so-wtf-is-git-fa7daa0e0271&amp;psig=AOvVaw301zN4Sz8fL2wtVby4Fw-T&amp;ust=1536248469739454"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git-scm.com/doc" TargetMode="External"/><Relationship Id="rId7" Type="http://schemas.openxmlformats.org/officeDocument/2006/relationships/hyperlink" Target="https://gitignore.io/"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hyperlink" Target="https://app.pluralsight.com/library/courses/how-git-works/" TargetMode="External"/><Relationship Id="rId5" Type="http://schemas.openxmlformats.org/officeDocument/2006/relationships/hyperlink" Target="https://www.atlassian.com/git/tutorials/learn-git-with-bitbucket-cloud" TargetMode="External"/><Relationship Id="rId4" Type="http://schemas.openxmlformats.org/officeDocument/2006/relationships/hyperlink" Target="http://ndpsoftware.com/git-cheatsheet.html#loc"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9.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p:cNvPicPr>
            <a:picLocks noGrp="1" noChangeAspect="1"/>
          </p:cNvPicPr>
          <p:nvPr>
            <p:ph type="pic" sz="quarter" idx="15"/>
          </p:nvPr>
        </p:nvPicPr>
        <p:blipFill rotWithShape="1">
          <a:blip r:embed="rId3" cstate="print">
            <a:extLst>
              <a:ext uri="{28A0092B-C50C-407E-A947-70E740481C1C}">
                <a14:useLocalDpi xmlns:a14="http://schemas.microsoft.com/office/drawing/2010/main" val="0"/>
              </a:ext>
            </a:extLst>
          </a:blip>
          <a:srcRect t="329" b="36615"/>
          <a:stretch/>
        </p:blipFill>
        <p:spPr>
          <a:xfrm flipH="1">
            <a:off x="0" y="0"/>
            <a:ext cx="12122150" cy="5095875"/>
          </a:xfrm>
        </p:spPr>
      </p:pic>
      <p:sp>
        <p:nvSpPr>
          <p:cNvPr id="17" name="Rectangle 16"/>
          <p:cNvSpPr/>
          <p:nvPr/>
        </p:nvSpPr>
        <p:spPr>
          <a:xfrm>
            <a:off x="1458531" y="4797946"/>
            <a:ext cx="4626000" cy="298514"/>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sp>
        <p:nvSpPr>
          <p:cNvPr id="12" name="Title 11"/>
          <p:cNvSpPr>
            <a:spLocks noGrp="1"/>
          </p:cNvSpPr>
          <p:nvPr>
            <p:ph type="ctrTitle"/>
          </p:nvPr>
        </p:nvSpPr>
        <p:spPr/>
        <p:txBody>
          <a:bodyPr/>
          <a:lstStyle/>
          <a:p>
            <a:r>
              <a:rPr lang="fr-FR" dirty="0"/>
              <a:t>Gérer</a:t>
            </a:r>
            <a:r>
              <a:rPr lang="en-GB" dirty="0"/>
              <a:t> son code source </a:t>
            </a:r>
            <a:br>
              <a:rPr lang="en-GB" dirty="0"/>
            </a:br>
            <a:r>
              <a:rPr lang="en-GB" dirty="0"/>
              <a:t>avec Git</a:t>
            </a:r>
          </a:p>
        </p:txBody>
      </p:sp>
      <p:sp>
        <p:nvSpPr>
          <p:cNvPr id="13" name="Subtitle 12"/>
          <p:cNvSpPr>
            <a:spLocks noGrp="1"/>
          </p:cNvSpPr>
          <p:nvPr>
            <p:ph type="subTitle" idx="1"/>
          </p:nvPr>
        </p:nvSpPr>
        <p:spPr/>
        <p:txBody>
          <a:bodyPr/>
          <a:lstStyle/>
          <a:p>
            <a:r>
              <a:rPr lang="fr-FR" dirty="0"/>
              <a:t>Découverte et bonnes pratiques</a:t>
            </a:r>
          </a:p>
        </p:txBody>
      </p:sp>
      <p:sp>
        <p:nvSpPr>
          <p:cNvPr id="14" name="Text Placeholder 13"/>
          <p:cNvSpPr>
            <a:spLocks noGrp="1"/>
          </p:cNvSpPr>
          <p:nvPr>
            <p:ph type="body" idx="13"/>
          </p:nvPr>
        </p:nvSpPr>
        <p:spPr/>
        <p:txBody>
          <a:bodyPr>
            <a:normAutofit fontScale="85000" lnSpcReduction="20000"/>
          </a:bodyPr>
          <a:lstStyle/>
          <a:p>
            <a:r>
              <a:rPr lang="en-GB" dirty="0"/>
              <a:t>Romain NOEL</a:t>
            </a:r>
          </a:p>
        </p:txBody>
      </p:sp>
      <p:sp>
        <p:nvSpPr>
          <p:cNvPr id="15" name="Text Placeholder 14"/>
          <p:cNvSpPr>
            <a:spLocks noGrp="1"/>
          </p:cNvSpPr>
          <p:nvPr>
            <p:ph type="body" idx="14"/>
          </p:nvPr>
        </p:nvSpPr>
        <p:spPr/>
        <p:txBody>
          <a:bodyPr/>
          <a:lstStyle/>
          <a:p>
            <a:r>
              <a:rPr lang="en-GB" dirty="0"/>
              <a:t>PARIS – 17/02/2020</a:t>
            </a:r>
          </a:p>
        </p:txBody>
      </p:sp>
    </p:spTree>
    <p:extLst>
      <p:ext uri="{BB962C8B-B14F-4D97-AF65-F5344CB8AC3E}">
        <p14:creationId xmlns:p14="http://schemas.microsoft.com/office/powerpoint/2010/main" val="22533808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Pourquoi git ?</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10</a:t>
            </a:fld>
            <a:endParaRPr lang="fr-FR">
              <a:solidFill>
                <a:srgbClr val="000000"/>
              </a:solidFill>
            </a:endParaRPr>
          </a:p>
        </p:txBody>
      </p:sp>
      <p:pic>
        <p:nvPicPr>
          <p:cNvPr id="31" name="Espace réservé pour une image  11">
            <a:extLst>
              <a:ext uri="{FF2B5EF4-FFF2-40B4-BE49-F238E27FC236}">
                <a16:creationId xmlns:a16="http://schemas.microsoft.com/office/drawing/2014/main" id="{F609E8F1-ED01-48D3-AFC1-3B7903689B04}"/>
              </a:ext>
            </a:extLst>
          </p:cNvPr>
          <p:cNvPicPr>
            <a:picLocks noChangeAspect="1"/>
          </p:cNvPicPr>
          <p:nvPr/>
        </p:nvPicPr>
        <p:blipFill rotWithShape="1">
          <a:blip r:embed="rId3">
            <a:extLst>
              <a:ext uri="{28A0092B-C50C-407E-A947-70E740481C1C}">
                <a14:useLocalDpi xmlns:a14="http://schemas.microsoft.com/office/drawing/2010/main" val="0"/>
              </a:ext>
            </a:extLst>
          </a:blip>
          <a:srcRect l="-517" t="3488" r="517" b="28850"/>
          <a:stretch/>
        </p:blipFill>
        <p:spPr>
          <a:xfrm>
            <a:off x="6719638" y="959880"/>
            <a:ext cx="5008853" cy="5044275"/>
          </a:xfrm>
          <a:prstGeom prst="rect">
            <a:avLst/>
          </a:prstGeom>
        </p:spPr>
      </p:pic>
      <p:sp>
        <p:nvSpPr>
          <p:cNvPr id="32" name="Rectangle 31">
            <a:extLst>
              <a:ext uri="{FF2B5EF4-FFF2-40B4-BE49-F238E27FC236}">
                <a16:creationId xmlns:a16="http://schemas.microsoft.com/office/drawing/2014/main" id="{FA60EAC8-A802-4D26-BB9A-DD8A928D2183}"/>
              </a:ext>
            </a:extLst>
          </p:cNvPr>
          <p:cNvSpPr/>
          <p:nvPr/>
        </p:nvSpPr>
        <p:spPr>
          <a:xfrm>
            <a:off x="0" y="959880"/>
            <a:ext cx="6997179" cy="514872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a:solidFill>
                <a:srgbClr val="000000"/>
              </a:solidFill>
            </a:endParaRPr>
          </a:p>
        </p:txBody>
      </p:sp>
      <p:sp>
        <p:nvSpPr>
          <p:cNvPr id="33" name="Rectangle 32">
            <a:extLst>
              <a:ext uri="{FF2B5EF4-FFF2-40B4-BE49-F238E27FC236}">
                <a16:creationId xmlns:a16="http://schemas.microsoft.com/office/drawing/2014/main" id="{13684BD4-8FE1-4E11-B897-9B10F709C4A8}"/>
              </a:ext>
            </a:extLst>
          </p:cNvPr>
          <p:cNvSpPr/>
          <p:nvPr/>
        </p:nvSpPr>
        <p:spPr>
          <a:xfrm>
            <a:off x="516459" y="1576133"/>
            <a:ext cx="7677439" cy="2951671"/>
          </a:xfrm>
          <a:prstGeom prst="rect">
            <a:avLst/>
          </a:prstGeom>
          <a:solidFill>
            <a:schemeClr val="bg1">
              <a:alpha val="67000"/>
            </a:schemeClr>
          </a:solidFill>
        </p:spPr>
        <p:txBody>
          <a:bodyPr wrap="square" anchor="ctr">
            <a:normAutofit/>
          </a:bodyPr>
          <a:lstStyle/>
          <a:p>
            <a:r>
              <a:rPr lang="fr-FR" sz="4400" b="1" dirty="0">
                <a:solidFill>
                  <a:schemeClr val="tx2"/>
                </a:solidFill>
                <a:latin typeface="BNPP Sans Condensed ExtraBold" panose="02000000000000000000" pitchFamily="50" charset="0"/>
              </a:rPr>
              <a:t>« Je ne suis qu'un sale égocentrique, donc j'appelle tous mes projets d'après ma propre personne…»</a:t>
            </a:r>
          </a:p>
        </p:txBody>
      </p:sp>
      <p:sp>
        <p:nvSpPr>
          <p:cNvPr id="34" name="Rectangle 33">
            <a:extLst>
              <a:ext uri="{FF2B5EF4-FFF2-40B4-BE49-F238E27FC236}">
                <a16:creationId xmlns:a16="http://schemas.microsoft.com/office/drawing/2014/main" id="{26BD5A70-EC19-4EBF-B4EE-F980AE6AD5A1}"/>
              </a:ext>
            </a:extLst>
          </p:cNvPr>
          <p:cNvSpPr/>
          <p:nvPr/>
        </p:nvSpPr>
        <p:spPr>
          <a:xfrm>
            <a:off x="393658" y="5079591"/>
            <a:ext cx="2727093" cy="523220"/>
          </a:xfrm>
          <a:prstGeom prst="rect">
            <a:avLst/>
          </a:prstGeom>
        </p:spPr>
        <p:txBody>
          <a:bodyPr wrap="none">
            <a:spAutoFit/>
          </a:bodyPr>
          <a:lstStyle/>
          <a:p>
            <a:r>
              <a:rPr lang="fr-FR" sz="2800" b="1">
                <a:solidFill>
                  <a:schemeClr val="tx2"/>
                </a:solidFill>
                <a:latin typeface="BNPPSans-Bold" panose="02000000000000000000" pitchFamily="2" charset="0"/>
              </a:rPr>
              <a:t>Linus TORVALDS</a:t>
            </a:r>
            <a:endParaRPr lang="fr-FR" sz="1050">
              <a:solidFill>
                <a:schemeClr val="tx2"/>
              </a:solidFill>
            </a:endParaRPr>
          </a:p>
        </p:txBody>
      </p:sp>
      <p:sp>
        <p:nvSpPr>
          <p:cNvPr id="10" name="Rectangle 9">
            <a:extLst>
              <a:ext uri="{FF2B5EF4-FFF2-40B4-BE49-F238E27FC236}">
                <a16:creationId xmlns:a16="http://schemas.microsoft.com/office/drawing/2014/main" id="{7073883D-DEE7-465A-AD05-B59C1FA305C3}"/>
              </a:ext>
            </a:extLst>
          </p:cNvPr>
          <p:cNvSpPr/>
          <p:nvPr/>
        </p:nvSpPr>
        <p:spPr>
          <a:xfrm>
            <a:off x="516458" y="1577192"/>
            <a:ext cx="7677439" cy="2951671"/>
          </a:xfrm>
          <a:prstGeom prst="rect">
            <a:avLst/>
          </a:prstGeom>
          <a:solidFill>
            <a:schemeClr val="bg1">
              <a:alpha val="67000"/>
            </a:schemeClr>
          </a:solidFill>
        </p:spPr>
        <p:txBody>
          <a:bodyPr wrap="square" anchor="ctr">
            <a:normAutofit/>
          </a:bodyPr>
          <a:lstStyle/>
          <a:p>
            <a:r>
              <a:rPr lang="fr-FR" sz="4400" b="1" dirty="0">
                <a:solidFill>
                  <a:schemeClr val="tx2"/>
                </a:solidFill>
                <a:latin typeface="BNPP Sans Condensed ExtraBold" panose="02000000000000000000" pitchFamily="50" charset="0"/>
              </a:rPr>
              <a:t>« Je ne suis qu'un sale égocentrique, donc j'appelle tous mes projets d'après ma propre personne : D’abord Linux, puis Git. »</a:t>
            </a:r>
          </a:p>
        </p:txBody>
      </p:sp>
    </p:spTree>
    <p:extLst>
      <p:ext uri="{BB962C8B-B14F-4D97-AF65-F5344CB8AC3E}">
        <p14:creationId xmlns:p14="http://schemas.microsoft.com/office/powerpoint/2010/main" val="40285161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9">
            <a:extLst>
              <a:ext uri="{FF2B5EF4-FFF2-40B4-BE49-F238E27FC236}">
                <a16:creationId xmlns:a16="http://schemas.microsoft.com/office/drawing/2014/main" id="{F2134498-543B-4A7D-931F-0CF4C5AB38D3}"/>
              </a:ext>
            </a:extLst>
          </p:cNvPr>
          <p:cNvGrpSpPr/>
          <p:nvPr/>
        </p:nvGrpSpPr>
        <p:grpSpPr>
          <a:xfrm rot="10800000">
            <a:off x="5172899" y="3797998"/>
            <a:ext cx="4587097" cy="2149378"/>
            <a:chOff x="589137" y="3260666"/>
            <a:chExt cx="1892631" cy="2354592"/>
          </a:xfrm>
          <a:solidFill>
            <a:schemeClr val="bg1">
              <a:lumMod val="95000"/>
            </a:schemeClr>
          </a:solidFill>
          <a:effectLst>
            <a:outerShdw blurRad="101600" dist="76200" dir="7200000" algn="tr" rotWithShape="0">
              <a:prstClr val="black">
                <a:alpha val="40000"/>
              </a:prstClr>
            </a:outerShdw>
          </a:effectLst>
        </p:grpSpPr>
        <p:sp>
          <p:nvSpPr>
            <p:cNvPr id="124" name="Rounded Rectangle 7">
              <a:extLst>
                <a:ext uri="{FF2B5EF4-FFF2-40B4-BE49-F238E27FC236}">
                  <a16:creationId xmlns:a16="http://schemas.microsoft.com/office/drawing/2014/main" id="{D4ED431B-C636-4002-BF33-F1A5F5AC5526}"/>
                </a:ext>
              </a:extLst>
            </p:cNvPr>
            <p:cNvSpPr/>
            <p:nvPr/>
          </p:nvSpPr>
          <p:spPr>
            <a:xfrm>
              <a:off x="589137" y="3260666"/>
              <a:ext cx="1892631" cy="2056984"/>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25" name="Isosceles Triangle 8">
              <a:extLst>
                <a:ext uri="{FF2B5EF4-FFF2-40B4-BE49-F238E27FC236}">
                  <a16:creationId xmlns:a16="http://schemas.microsoft.com/office/drawing/2014/main" id="{A9084838-2A9C-4888-A99F-06FFBB083943}"/>
                </a:ext>
              </a:extLst>
            </p:cNvPr>
            <p:cNvSpPr/>
            <p:nvPr/>
          </p:nvSpPr>
          <p:spPr>
            <a:xfrm flipV="1">
              <a:off x="1450030" y="5304856"/>
              <a:ext cx="176386" cy="310402"/>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19" name="Groupe 18">
            <a:extLst>
              <a:ext uri="{FF2B5EF4-FFF2-40B4-BE49-F238E27FC236}">
                <a16:creationId xmlns:a16="http://schemas.microsoft.com/office/drawing/2014/main" id="{D3F8DBE5-382D-4F45-9AF3-E5B37DBDD44F}"/>
              </a:ext>
            </a:extLst>
          </p:cNvPr>
          <p:cNvGrpSpPr/>
          <p:nvPr/>
        </p:nvGrpSpPr>
        <p:grpSpPr>
          <a:xfrm>
            <a:off x="-4018" y="1092325"/>
            <a:ext cx="12122150" cy="2146860"/>
            <a:chOff x="0" y="1013749"/>
            <a:chExt cx="12122150" cy="1250731"/>
          </a:xfrm>
        </p:grpSpPr>
        <p:sp>
          <p:nvSpPr>
            <p:cNvPr id="18" name="Rectangle 17"/>
            <p:cNvSpPr/>
            <p:nvPr/>
          </p:nvSpPr>
          <p:spPr>
            <a:xfrm>
              <a:off x="0" y="1341562"/>
              <a:ext cx="12122150" cy="59510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7" name="Group 16"/>
            <p:cNvGrpSpPr/>
            <p:nvPr/>
          </p:nvGrpSpPr>
          <p:grpSpPr>
            <a:xfrm>
              <a:off x="171058" y="1013749"/>
              <a:ext cx="11761482" cy="1250731"/>
              <a:chOff x="3229604" y="-2827676"/>
              <a:chExt cx="14231392" cy="1513385"/>
            </a:xfrm>
          </p:grpSpPr>
          <p:sp>
            <p:nvSpPr>
              <p:cNvPr id="16" name="Parallelogram 15"/>
              <p:cNvSpPr/>
              <p:nvPr/>
            </p:nvSpPr>
            <p:spPr>
              <a:xfrm flipH="1">
                <a:off x="3229604" y="-2431023"/>
                <a:ext cx="3043541" cy="720080"/>
              </a:xfrm>
              <a:prstGeom prst="parallelogram">
                <a:avLst>
                  <a:gd name="adj" fmla="val 59392"/>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87" name="Parallelogram 86"/>
              <p:cNvSpPr/>
              <p:nvPr/>
            </p:nvSpPr>
            <p:spPr>
              <a:xfrm flipH="1">
                <a:off x="5825781" y="-2431023"/>
                <a:ext cx="3310928" cy="720080"/>
              </a:xfrm>
              <a:prstGeom prst="parallelogram">
                <a:avLst>
                  <a:gd name="adj" fmla="val 59392"/>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89" name="Parallelogram 88"/>
              <p:cNvSpPr/>
              <p:nvPr/>
            </p:nvSpPr>
            <p:spPr>
              <a:xfrm flipH="1">
                <a:off x="8132723" y="-2827676"/>
                <a:ext cx="7451580" cy="1513385"/>
              </a:xfrm>
              <a:prstGeom prst="parallelogram">
                <a:avLst>
                  <a:gd name="adj" fmla="val 59392"/>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0" name="Parallelogram 89"/>
              <p:cNvSpPr/>
              <p:nvPr/>
            </p:nvSpPr>
            <p:spPr>
              <a:xfrm flipH="1">
                <a:off x="8860049" y="-2431023"/>
                <a:ext cx="3233938" cy="720080"/>
              </a:xfrm>
              <a:prstGeom prst="parallelogram">
                <a:avLst>
                  <a:gd name="adj" fmla="val 59392"/>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96" name="Parallelogram 95"/>
              <p:cNvSpPr/>
              <p:nvPr/>
            </p:nvSpPr>
            <p:spPr>
              <a:xfrm flipH="1">
                <a:off x="14653857" y="-2431023"/>
                <a:ext cx="2807139" cy="720080"/>
              </a:xfrm>
              <a:prstGeom prst="parallelogram">
                <a:avLst>
                  <a:gd name="adj" fmla="val 59392"/>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22" name="Rectangle 21"/>
            <p:cNvSpPr/>
            <p:nvPr/>
          </p:nvSpPr>
          <p:spPr>
            <a:xfrm>
              <a:off x="210821" y="1494145"/>
              <a:ext cx="2407004" cy="304821"/>
            </a:xfrm>
            <a:prstGeom prst="rect">
              <a:avLst/>
            </a:prstGeom>
          </p:spPr>
          <p:txBody>
            <a:bodyPr wrap="square">
              <a:spAutoFit/>
            </a:bodyPr>
            <a:lstStyle/>
            <a:p>
              <a:pPr algn="ctr" defTabSz="1085415"/>
              <a:r>
                <a:rPr lang="fr-FR" sz="2800" b="1">
                  <a:solidFill>
                    <a:schemeClr val="bg1"/>
                  </a:solidFill>
                  <a:latin typeface="BNPP Sans Condensed" pitchFamily="50" charset="0"/>
                  <a:cs typeface="Roboto Black"/>
                </a:rPr>
                <a:t>Développement</a:t>
              </a:r>
            </a:p>
          </p:txBody>
        </p:sp>
        <p:sp>
          <p:nvSpPr>
            <p:cNvPr id="97" name="Rectangle 96"/>
            <p:cNvSpPr/>
            <p:nvPr/>
          </p:nvSpPr>
          <p:spPr>
            <a:xfrm>
              <a:off x="2552439" y="1394276"/>
              <a:ext cx="2015834" cy="555850"/>
            </a:xfrm>
            <a:prstGeom prst="rect">
              <a:avLst/>
            </a:prstGeom>
          </p:spPr>
          <p:txBody>
            <a:bodyPr wrap="square">
              <a:spAutoFit/>
            </a:bodyPr>
            <a:lstStyle/>
            <a:p>
              <a:pPr algn="ctr" defTabSz="1085415"/>
              <a:r>
                <a:rPr lang="fr-FR" sz="2800" b="1">
                  <a:solidFill>
                    <a:schemeClr val="bg1"/>
                  </a:solidFill>
                  <a:latin typeface="BNPP Sans Condensed" pitchFamily="50" charset="0"/>
                  <a:cs typeface="Roboto Black"/>
                </a:rPr>
                <a:t>Gestionnaire </a:t>
              </a:r>
              <a:br>
                <a:rPr lang="fr-FR" sz="2800" b="1">
                  <a:solidFill>
                    <a:schemeClr val="bg1"/>
                  </a:solidFill>
                  <a:latin typeface="BNPP Sans Condensed" pitchFamily="50" charset="0"/>
                  <a:cs typeface="Roboto Black"/>
                </a:rPr>
              </a:br>
              <a:r>
                <a:rPr lang="fr-FR" sz="2800" b="1">
                  <a:solidFill>
                    <a:schemeClr val="bg1"/>
                  </a:solidFill>
                  <a:latin typeface="BNPP Sans Condensed" pitchFamily="50" charset="0"/>
                  <a:cs typeface="Roboto Black"/>
                </a:rPr>
                <a:t>       de sources</a:t>
              </a:r>
            </a:p>
          </p:txBody>
        </p:sp>
        <p:sp>
          <p:nvSpPr>
            <p:cNvPr id="98" name="Rectangle 97"/>
            <p:cNvSpPr/>
            <p:nvPr/>
          </p:nvSpPr>
          <p:spPr>
            <a:xfrm>
              <a:off x="5935515" y="1055700"/>
              <a:ext cx="2140232" cy="304821"/>
            </a:xfrm>
            <a:prstGeom prst="rect">
              <a:avLst/>
            </a:prstGeom>
          </p:spPr>
          <p:txBody>
            <a:bodyPr wrap="square">
              <a:spAutoFit/>
            </a:bodyPr>
            <a:lstStyle/>
            <a:p>
              <a:pPr algn="ctr" defTabSz="1085415"/>
              <a:r>
                <a:rPr lang="fr-FR" sz="2800" b="1">
                  <a:solidFill>
                    <a:schemeClr val="bg1"/>
                  </a:solidFill>
                  <a:latin typeface="BNPP Sans Condensed" pitchFamily="50" charset="0"/>
                  <a:cs typeface="Roboto Black"/>
                </a:rPr>
                <a:t>Pipeline</a:t>
              </a:r>
            </a:p>
          </p:txBody>
        </p:sp>
        <p:sp>
          <p:nvSpPr>
            <p:cNvPr id="99" name="Rectangle 98"/>
            <p:cNvSpPr/>
            <p:nvPr/>
          </p:nvSpPr>
          <p:spPr>
            <a:xfrm>
              <a:off x="5417252" y="1479438"/>
              <a:ext cx="1507919" cy="304821"/>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Qualimétrie</a:t>
              </a:r>
            </a:p>
          </p:txBody>
        </p:sp>
        <p:sp>
          <p:nvSpPr>
            <p:cNvPr id="100" name="Rectangle 99"/>
            <p:cNvSpPr/>
            <p:nvPr/>
          </p:nvSpPr>
          <p:spPr>
            <a:xfrm>
              <a:off x="10123516" y="1477989"/>
              <a:ext cx="1375837" cy="304821"/>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Repository</a:t>
              </a:r>
            </a:p>
          </p:txBody>
        </p:sp>
      </p:grpSp>
      <p:sp>
        <p:nvSpPr>
          <p:cNvPr id="2" name="Sous-titre 1"/>
          <p:cNvSpPr>
            <a:spLocks noGrp="1"/>
          </p:cNvSpPr>
          <p:nvPr>
            <p:ph type="subTitle" idx="1"/>
          </p:nvPr>
        </p:nvSpPr>
        <p:spPr>
          <a:xfrm>
            <a:off x="454230" y="279626"/>
            <a:ext cx="11319246" cy="432100"/>
          </a:xfrm>
        </p:spPr>
        <p:txBody>
          <a:bodyPr/>
          <a:lstStyle/>
          <a:p>
            <a:r>
              <a:rPr lang="fr-FR" dirty="0" err="1"/>
              <a:t>Toolchain</a:t>
            </a:r>
            <a:r>
              <a:rPr lang="fr-FR" dirty="0"/>
              <a:t> (partie 1/2)</a:t>
            </a:r>
          </a:p>
        </p:txBody>
      </p:sp>
      <p:sp>
        <p:nvSpPr>
          <p:cNvPr id="3" name="Espace réservé du pied de page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Espace réservé de la date 3"/>
          <p:cNvSpPr>
            <a:spLocks noGrp="1"/>
          </p:cNvSpPr>
          <p:nvPr>
            <p:ph type="dt" sz="half" idx="2"/>
          </p:nvPr>
        </p:nvSpPr>
        <p:spPr/>
        <p:txBody>
          <a:bodyPr/>
          <a:lstStyle/>
          <a:p>
            <a:pPr defTabSz="1211878">
              <a:defRPr/>
            </a:pPr>
            <a:fld id="{EACC0104-5FD1-41E0-BFE4-5D7AD79AF0CE}"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11</a:t>
            </a:fld>
            <a:endParaRPr lang="fr-FR">
              <a:solidFill>
                <a:srgbClr val="000000"/>
              </a:solidFill>
            </a:endParaRPr>
          </a:p>
        </p:txBody>
      </p:sp>
      <p:sp>
        <p:nvSpPr>
          <p:cNvPr id="84" name="Parallelogram 95">
            <a:extLst>
              <a:ext uri="{FF2B5EF4-FFF2-40B4-BE49-F238E27FC236}">
                <a16:creationId xmlns:a16="http://schemas.microsoft.com/office/drawing/2014/main" id="{F333161D-F352-4518-8BFE-1E5701A7FB27}"/>
              </a:ext>
            </a:extLst>
          </p:cNvPr>
          <p:cNvSpPr/>
          <p:nvPr/>
        </p:nvSpPr>
        <p:spPr>
          <a:xfrm flipH="1">
            <a:off x="7146327" y="1651138"/>
            <a:ext cx="2466336" cy="1021492"/>
          </a:xfrm>
          <a:prstGeom prst="parallelogram">
            <a:avLst>
              <a:gd name="adj" fmla="val 59392"/>
            </a:avLst>
          </a:prstGeom>
          <a:solidFill>
            <a:schemeClr val="accent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85" name="Rectangle 84">
            <a:extLst>
              <a:ext uri="{FF2B5EF4-FFF2-40B4-BE49-F238E27FC236}">
                <a16:creationId xmlns:a16="http://schemas.microsoft.com/office/drawing/2014/main" id="{8F6F1497-4766-4E4E-9578-D64F21B5561B}"/>
              </a:ext>
            </a:extLst>
          </p:cNvPr>
          <p:cNvSpPr/>
          <p:nvPr/>
        </p:nvSpPr>
        <p:spPr>
          <a:xfrm>
            <a:off x="7724894" y="1715607"/>
            <a:ext cx="1653344" cy="954107"/>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Build &amp; </a:t>
            </a:r>
            <a:br>
              <a:rPr lang="fr-FR" sz="2800" b="1">
                <a:solidFill>
                  <a:schemeClr val="bg1"/>
                </a:solidFill>
                <a:latin typeface="BNPP Sans Condensed" pitchFamily="50" charset="0"/>
                <a:cs typeface="Roboto Black"/>
              </a:rPr>
            </a:br>
            <a:r>
              <a:rPr lang="fr-FR" sz="2800" b="1">
                <a:solidFill>
                  <a:schemeClr val="bg1"/>
                </a:solidFill>
                <a:latin typeface="BNPP Sans Condensed" pitchFamily="50" charset="0"/>
                <a:cs typeface="Roboto Black"/>
              </a:rPr>
              <a:t>     Packaging</a:t>
            </a:r>
          </a:p>
        </p:txBody>
      </p:sp>
      <p:grpSp>
        <p:nvGrpSpPr>
          <p:cNvPr id="86" name="Group 9">
            <a:extLst>
              <a:ext uri="{FF2B5EF4-FFF2-40B4-BE49-F238E27FC236}">
                <a16:creationId xmlns:a16="http://schemas.microsoft.com/office/drawing/2014/main" id="{823D9237-0B17-456E-A5D5-D24CD86FD848}"/>
              </a:ext>
            </a:extLst>
          </p:cNvPr>
          <p:cNvGrpSpPr/>
          <p:nvPr/>
        </p:nvGrpSpPr>
        <p:grpSpPr>
          <a:xfrm rot="10800000">
            <a:off x="735971" y="2607840"/>
            <a:ext cx="1892631" cy="3342233"/>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88" name="Rounded Rectangle 7">
              <a:extLst>
                <a:ext uri="{FF2B5EF4-FFF2-40B4-BE49-F238E27FC236}">
                  <a16:creationId xmlns:a16="http://schemas.microsoft.com/office/drawing/2014/main" id="{ABB72C4B-A0BD-4924-8A8F-BFE3E5879A4C}"/>
                </a:ext>
              </a:extLst>
            </p:cNvPr>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1" name="Isosceles Triangle 8">
              <a:extLst>
                <a:ext uri="{FF2B5EF4-FFF2-40B4-BE49-F238E27FC236}">
                  <a16:creationId xmlns:a16="http://schemas.microsoft.com/office/drawing/2014/main" id="{DAEBFBD3-B6AD-4BA6-856D-3B6676F4948B}"/>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92" name="Group 9">
            <a:extLst>
              <a:ext uri="{FF2B5EF4-FFF2-40B4-BE49-F238E27FC236}">
                <a16:creationId xmlns:a16="http://schemas.microsoft.com/office/drawing/2014/main" id="{F4956CB9-0020-4E1B-A6CC-7B610C5D86C4}"/>
              </a:ext>
            </a:extLst>
          </p:cNvPr>
          <p:cNvGrpSpPr/>
          <p:nvPr/>
        </p:nvGrpSpPr>
        <p:grpSpPr>
          <a:xfrm rot="10800000">
            <a:off x="3040554" y="2607840"/>
            <a:ext cx="1892631" cy="3342232"/>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93" name="Rounded Rectangle 7">
              <a:extLst>
                <a:ext uri="{FF2B5EF4-FFF2-40B4-BE49-F238E27FC236}">
                  <a16:creationId xmlns:a16="http://schemas.microsoft.com/office/drawing/2014/main" id="{CC81A3D3-78FE-4F1B-A017-47B33A6467DF}"/>
                </a:ext>
              </a:extLst>
            </p:cNvPr>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4" name="Isosceles Triangle 8">
              <a:extLst>
                <a:ext uri="{FF2B5EF4-FFF2-40B4-BE49-F238E27FC236}">
                  <a16:creationId xmlns:a16="http://schemas.microsoft.com/office/drawing/2014/main" id="{77CAB573-4B98-4E94-82EF-38E94EC8ED82}"/>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95" name="Group 9">
            <a:extLst>
              <a:ext uri="{FF2B5EF4-FFF2-40B4-BE49-F238E27FC236}">
                <a16:creationId xmlns:a16="http://schemas.microsoft.com/office/drawing/2014/main" id="{C6B4B8D7-3976-4274-B5B5-274005049951}"/>
              </a:ext>
            </a:extLst>
          </p:cNvPr>
          <p:cNvGrpSpPr/>
          <p:nvPr/>
        </p:nvGrpSpPr>
        <p:grpSpPr>
          <a:xfrm rot="10800000">
            <a:off x="5345135" y="2607839"/>
            <a:ext cx="1892631" cy="1999063"/>
            <a:chOff x="589137" y="3260666"/>
            <a:chExt cx="1892631" cy="2189926"/>
          </a:xfrm>
          <a:solidFill>
            <a:schemeClr val="bg1">
              <a:lumMod val="95000"/>
            </a:schemeClr>
          </a:solidFill>
          <a:effectLst>
            <a:outerShdw blurRad="101600" dist="76200" dir="7200000" algn="tr" rotWithShape="0">
              <a:prstClr val="black">
                <a:alpha val="40000"/>
              </a:prstClr>
            </a:outerShdw>
          </a:effectLst>
        </p:grpSpPr>
        <p:sp>
          <p:nvSpPr>
            <p:cNvPr id="101" name="Rounded Rectangle 7">
              <a:extLst>
                <a:ext uri="{FF2B5EF4-FFF2-40B4-BE49-F238E27FC236}">
                  <a16:creationId xmlns:a16="http://schemas.microsoft.com/office/drawing/2014/main" id="{5FD84E40-D9D7-46BB-A011-CB578C734DE6}"/>
                </a:ext>
              </a:extLst>
            </p:cNvPr>
            <p:cNvSpPr/>
            <p:nvPr/>
          </p:nvSpPr>
          <p:spPr>
            <a:xfrm>
              <a:off x="589137" y="3260666"/>
              <a:ext cx="1892631" cy="2056984"/>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02" name="Isosceles Triangle 8">
              <a:extLst>
                <a:ext uri="{FF2B5EF4-FFF2-40B4-BE49-F238E27FC236}">
                  <a16:creationId xmlns:a16="http://schemas.microsoft.com/office/drawing/2014/main" id="{4B044F1E-2394-4A07-AB0A-FAC30439F6B4}"/>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103" name="Group 9">
            <a:extLst>
              <a:ext uri="{FF2B5EF4-FFF2-40B4-BE49-F238E27FC236}">
                <a16:creationId xmlns:a16="http://schemas.microsoft.com/office/drawing/2014/main" id="{C71E3694-2322-4E61-9F2B-0C2F45729D14}"/>
              </a:ext>
            </a:extLst>
          </p:cNvPr>
          <p:cNvGrpSpPr/>
          <p:nvPr/>
        </p:nvGrpSpPr>
        <p:grpSpPr>
          <a:xfrm rot="10800000">
            <a:off x="7649717" y="2607839"/>
            <a:ext cx="1892631" cy="1999063"/>
            <a:chOff x="589137" y="3260666"/>
            <a:chExt cx="1892631" cy="2189926"/>
          </a:xfrm>
          <a:solidFill>
            <a:schemeClr val="bg1">
              <a:lumMod val="95000"/>
            </a:schemeClr>
          </a:solidFill>
          <a:effectLst>
            <a:outerShdw blurRad="101600" dist="76200" dir="7200000" algn="tr" rotWithShape="0">
              <a:prstClr val="black">
                <a:alpha val="40000"/>
              </a:prstClr>
            </a:outerShdw>
          </a:effectLst>
        </p:grpSpPr>
        <p:sp>
          <p:nvSpPr>
            <p:cNvPr id="104" name="Rounded Rectangle 7">
              <a:extLst>
                <a:ext uri="{FF2B5EF4-FFF2-40B4-BE49-F238E27FC236}">
                  <a16:creationId xmlns:a16="http://schemas.microsoft.com/office/drawing/2014/main" id="{55FA8464-780E-4E44-8FD7-1BA79A2A5D2E}"/>
                </a:ext>
              </a:extLst>
            </p:cNvPr>
            <p:cNvSpPr/>
            <p:nvPr/>
          </p:nvSpPr>
          <p:spPr>
            <a:xfrm>
              <a:off x="589137" y="3260666"/>
              <a:ext cx="1892631" cy="205698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05" name="Isosceles Triangle 8">
              <a:extLst>
                <a:ext uri="{FF2B5EF4-FFF2-40B4-BE49-F238E27FC236}">
                  <a16:creationId xmlns:a16="http://schemas.microsoft.com/office/drawing/2014/main" id="{B3721DC9-B422-4750-97B4-C3283688D584}"/>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106" name="Group 9">
            <a:extLst>
              <a:ext uri="{FF2B5EF4-FFF2-40B4-BE49-F238E27FC236}">
                <a16:creationId xmlns:a16="http://schemas.microsoft.com/office/drawing/2014/main" id="{B4FD694B-1A65-4A73-B7F1-B414C9D075B2}"/>
              </a:ext>
            </a:extLst>
          </p:cNvPr>
          <p:cNvGrpSpPr/>
          <p:nvPr/>
        </p:nvGrpSpPr>
        <p:grpSpPr>
          <a:xfrm rot="10800000">
            <a:off x="9954301" y="2607839"/>
            <a:ext cx="1892631" cy="3342232"/>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107" name="Rounded Rectangle 7">
              <a:extLst>
                <a:ext uri="{FF2B5EF4-FFF2-40B4-BE49-F238E27FC236}">
                  <a16:creationId xmlns:a16="http://schemas.microsoft.com/office/drawing/2014/main" id="{302206C7-6D80-4C99-B5C0-A723879F4FB8}"/>
                </a:ext>
              </a:extLst>
            </p:cNvPr>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08" name="Isosceles Triangle 8">
              <a:extLst>
                <a:ext uri="{FF2B5EF4-FFF2-40B4-BE49-F238E27FC236}">
                  <a16:creationId xmlns:a16="http://schemas.microsoft.com/office/drawing/2014/main" id="{4AC285D0-BA7D-4F49-9417-757F1B5498E4}"/>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109" name="Title 20">
            <a:extLst>
              <a:ext uri="{FF2B5EF4-FFF2-40B4-BE49-F238E27FC236}">
                <a16:creationId xmlns:a16="http://schemas.microsoft.com/office/drawing/2014/main" id="{88EE5078-56AD-47D5-B6B3-1327A23AF92B}"/>
              </a:ext>
            </a:extLst>
          </p:cNvPr>
          <p:cNvSpPr txBox="1">
            <a:spLocks/>
          </p:cNvSpPr>
          <p:nvPr/>
        </p:nvSpPr>
        <p:spPr bwMode="auto">
          <a:xfrm>
            <a:off x="778822" y="2944910"/>
            <a:ext cx="1786020"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a:solidFill>
                  <a:schemeClr val="bg2"/>
                </a:solidFill>
                <a:latin typeface="+mn-lt"/>
                <a:cs typeface="Open Sans Light" pitchFamily="34" charset="0"/>
              </a:rPr>
              <a:t>Etape de production de code. Le code est écrit, puis testé locallement sur la machine du développeur. Les principaux outils de développement sont les IDEs parmi lesquel on citera les plus connus : </a:t>
            </a:r>
          </a:p>
          <a:p>
            <a:pPr marL="171450" indent="-171450" fontAlgn="base">
              <a:spcBef>
                <a:spcPct val="0"/>
              </a:spcBef>
              <a:spcAft>
                <a:spcPct val="0"/>
              </a:spcAft>
              <a:buFontTx/>
              <a:buChar char="-"/>
            </a:pPr>
            <a:r>
              <a:rPr lang="fr-FR" altLang="pt-PT" sz="1200">
                <a:solidFill>
                  <a:schemeClr val="bg2"/>
                </a:solidFill>
                <a:latin typeface="+mn-lt"/>
                <a:cs typeface="Open Sans Light" pitchFamily="34" charset="0"/>
              </a:rPr>
              <a:t>Eclipse</a:t>
            </a:r>
          </a:p>
          <a:p>
            <a:pPr marL="171450" indent="-171450" fontAlgn="base">
              <a:spcBef>
                <a:spcPct val="0"/>
              </a:spcBef>
              <a:spcAft>
                <a:spcPct val="0"/>
              </a:spcAft>
              <a:buFontTx/>
              <a:buChar char="-"/>
            </a:pPr>
            <a:r>
              <a:rPr lang="fr-FR" altLang="pt-PT" sz="1200">
                <a:solidFill>
                  <a:schemeClr val="bg2"/>
                </a:solidFill>
                <a:latin typeface="+mn-lt"/>
                <a:cs typeface="Open Sans Light" pitchFamily="34" charset="0"/>
              </a:rPr>
              <a:t>IntellIJ IDEA</a:t>
            </a:r>
          </a:p>
          <a:p>
            <a:pPr marL="171450" indent="-171450" fontAlgn="base">
              <a:spcBef>
                <a:spcPct val="0"/>
              </a:spcBef>
              <a:spcAft>
                <a:spcPct val="0"/>
              </a:spcAft>
              <a:buFontTx/>
              <a:buChar char="-"/>
            </a:pPr>
            <a:r>
              <a:rPr lang="fr-FR" altLang="pt-PT" sz="1200">
                <a:solidFill>
                  <a:schemeClr val="bg2"/>
                </a:solidFill>
                <a:latin typeface="+mn-lt"/>
                <a:cs typeface="Open Sans Light" pitchFamily="34" charset="0"/>
              </a:rPr>
              <a:t>...</a:t>
            </a:r>
          </a:p>
        </p:txBody>
      </p:sp>
      <p:pic>
        <p:nvPicPr>
          <p:cNvPr id="110" name="Picture 6" descr="Résultat de recherche d'images pour &quot;intellij logo&quot;">
            <a:extLst>
              <a:ext uri="{FF2B5EF4-FFF2-40B4-BE49-F238E27FC236}">
                <a16:creationId xmlns:a16="http://schemas.microsoft.com/office/drawing/2014/main" id="{A0544C8F-CF08-4D07-A765-FAC4645D08D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768" y="5518026"/>
            <a:ext cx="1032691" cy="422464"/>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8">
            <a:extLst>
              <a:ext uri="{FF2B5EF4-FFF2-40B4-BE49-F238E27FC236}">
                <a16:creationId xmlns:a16="http://schemas.microsoft.com/office/drawing/2014/main" id="{F3667031-289C-4609-93FF-4E64CE8BB03A}"/>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4662" y="5258569"/>
            <a:ext cx="866905" cy="203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3" name="Title 20">
            <a:extLst>
              <a:ext uri="{FF2B5EF4-FFF2-40B4-BE49-F238E27FC236}">
                <a16:creationId xmlns:a16="http://schemas.microsoft.com/office/drawing/2014/main" id="{3420704F-C890-4C24-B2BD-EA534736D467}"/>
              </a:ext>
            </a:extLst>
          </p:cNvPr>
          <p:cNvSpPr txBox="1">
            <a:spLocks/>
          </p:cNvSpPr>
          <p:nvPr/>
        </p:nvSpPr>
        <p:spPr bwMode="auto">
          <a:xfrm>
            <a:off x="3115666" y="2944910"/>
            <a:ext cx="1786020"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a:solidFill>
                  <a:schemeClr val="bg2"/>
                </a:solidFill>
                <a:latin typeface="+mn-lt"/>
                <a:cs typeface="Open Sans Light" pitchFamily="34" charset="0"/>
              </a:rPr>
              <a:t>Etape de sauvegarde, de mise en commun et de versionning. Chaque développeur synchronise son travail avec le serveur rassemblant toutes les sources. L’outil le plus communément utilisé est Git.</a:t>
            </a:r>
          </a:p>
        </p:txBody>
      </p:sp>
      <p:pic>
        <p:nvPicPr>
          <p:cNvPr id="114" name="Picture 2" descr="https://git-scm.com/images/logos/downloads/Git-Logo-2Color.png">
            <a:extLst>
              <a:ext uri="{FF2B5EF4-FFF2-40B4-BE49-F238E27FC236}">
                <a16:creationId xmlns:a16="http://schemas.microsoft.com/office/drawing/2014/main" id="{AFC400B9-2A15-48B7-A54F-074185B433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429" y="5295379"/>
            <a:ext cx="558878" cy="233378"/>
          </a:xfrm>
          <a:prstGeom prst="rect">
            <a:avLst/>
          </a:prstGeom>
          <a:noFill/>
          <a:extLst>
            <a:ext uri="{909E8E84-426E-40DD-AFC4-6F175D3DCCD1}">
              <a14:hiddenFill xmlns:a14="http://schemas.microsoft.com/office/drawing/2010/main">
                <a:solidFill>
                  <a:srgbClr val="FFFFFF"/>
                </a:solidFill>
              </a14:hiddenFill>
            </a:ext>
          </a:extLst>
        </p:spPr>
      </p:pic>
      <p:sp>
        <p:nvSpPr>
          <p:cNvPr id="115" name="Title 20">
            <a:extLst>
              <a:ext uri="{FF2B5EF4-FFF2-40B4-BE49-F238E27FC236}">
                <a16:creationId xmlns:a16="http://schemas.microsoft.com/office/drawing/2014/main" id="{3F2F955D-AED3-47FF-93BA-6D2AD737B017}"/>
              </a:ext>
            </a:extLst>
          </p:cNvPr>
          <p:cNvSpPr txBox="1">
            <a:spLocks/>
          </p:cNvSpPr>
          <p:nvPr/>
        </p:nvSpPr>
        <p:spPr bwMode="auto">
          <a:xfrm>
            <a:off x="5396352" y="2944909"/>
            <a:ext cx="178602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a:solidFill>
                  <a:schemeClr val="bg2"/>
                </a:solidFill>
                <a:latin typeface="+mn-lt"/>
                <a:cs typeface="Open Sans Light" pitchFamily="34" charset="0"/>
              </a:rPr>
              <a:t>Etape de métrologie. Le code est extrait du gestionnaire de sources puis analysé afin de pointer les éventuels défauts.</a:t>
            </a:r>
          </a:p>
        </p:txBody>
      </p:sp>
      <p:pic>
        <p:nvPicPr>
          <p:cNvPr id="116" name="Picture 16" descr="Résultat de recherche d'images pour &quot;sonarqube logo&quot;">
            <a:extLst>
              <a:ext uri="{FF2B5EF4-FFF2-40B4-BE49-F238E27FC236}">
                <a16:creationId xmlns:a16="http://schemas.microsoft.com/office/drawing/2014/main" id="{DE7DE669-E117-44EE-9370-F27AEA07C651}"/>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64807" y="4052905"/>
            <a:ext cx="1249110" cy="496987"/>
          </a:xfrm>
          <a:prstGeom prst="rect">
            <a:avLst/>
          </a:prstGeom>
          <a:noFill/>
          <a:extLst>
            <a:ext uri="{909E8E84-426E-40DD-AFC4-6F175D3DCCD1}">
              <a14:hiddenFill xmlns:a14="http://schemas.microsoft.com/office/drawing/2010/main">
                <a:solidFill>
                  <a:srgbClr val="FFFFFF"/>
                </a:solidFill>
              </a14:hiddenFill>
            </a:ext>
          </a:extLst>
        </p:spPr>
      </p:pic>
      <p:sp>
        <p:nvSpPr>
          <p:cNvPr id="117" name="Title 20">
            <a:extLst>
              <a:ext uri="{FF2B5EF4-FFF2-40B4-BE49-F238E27FC236}">
                <a16:creationId xmlns:a16="http://schemas.microsoft.com/office/drawing/2014/main" id="{CD6D19CF-7A71-4481-8E39-F85D8F807D2D}"/>
              </a:ext>
            </a:extLst>
          </p:cNvPr>
          <p:cNvSpPr txBox="1">
            <a:spLocks/>
          </p:cNvSpPr>
          <p:nvPr/>
        </p:nvSpPr>
        <p:spPr bwMode="auto">
          <a:xfrm>
            <a:off x="7745311" y="2944909"/>
            <a:ext cx="17860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a:solidFill>
                  <a:schemeClr val="bg2"/>
                </a:solidFill>
                <a:latin typeface="+mn-lt"/>
                <a:cs typeface="Open Sans Light" pitchFamily="34" charset="0"/>
              </a:rPr>
              <a:t>Lors de cette étape, le code est compilé, puis packagé en une archive prête à être déployée.</a:t>
            </a:r>
          </a:p>
        </p:txBody>
      </p:sp>
      <p:pic>
        <p:nvPicPr>
          <p:cNvPr id="118" name="Picture 14" descr="https://maven.apache.org/images/maven-logo-black-on-white.png">
            <a:extLst>
              <a:ext uri="{FF2B5EF4-FFF2-40B4-BE49-F238E27FC236}">
                <a16:creationId xmlns:a16="http://schemas.microsoft.com/office/drawing/2014/main" id="{7AF0D420-2A56-4EAF-8972-C20BB685B02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8328" y="3844488"/>
            <a:ext cx="922657" cy="23337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6" descr="Résultat de recherche d'images pour &quot;npm logo&quot;">
            <a:extLst>
              <a:ext uri="{FF2B5EF4-FFF2-40B4-BE49-F238E27FC236}">
                <a16:creationId xmlns:a16="http://schemas.microsoft.com/office/drawing/2014/main" id="{047200EA-F947-4CDD-9E7E-7C384E6BB2B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95534" y="4205960"/>
            <a:ext cx="596634" cy="232024"/>
          </a:xfrm>
          <a:prstGeom prst="rect">
            <a:avLst/>
          </a:prstGeom>
          <a:noFill/>
          <a:extLst>
            <a:ext uri="{909E8E84-426E-40DD-AFC4-6F175D3DCCD1}">
              <a14:hiddenFill xmlns:a14="http://schemas.microsoft.com/office/drawing/2010/main">
                <a:solidFill>
                  <a:srgbClr val="FFFFFF"/>
                </a:solidFill>
              </a14:hiddenFill>
            </a:ext>
          </a:extLst>
        </p:spPr>
      </p:pic>
      <p:sp>
        <p:nvSpPr>
          <p:cNvPr id="120" name="Title 20">
            <a:extLst>
              <a:ext uri="{FF2B5EF4-FFF2-40B4-BE49-F238E27FC236}">
                <a16:creationId xmlns:a16="http://schemas.microsoft.com/office/drawing/2014/main" id="{B09E57EA-2BCF-4C13-B484-B714E574379C}"/>
              </a:ext>
            </a:extLst>
          </p:cNvPr>
          <p:cNvSpPr txBox="1">
            <a:spLocks/>
          </p:cNvSpPr>
          <p:nvPr/>
        </p:nvSpPr>
        <p:spPr bwMode="auto">
          <a:xfrm>
            <a:off x="10007606" y="2841730"/>
            <a:ext cx="17860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endParaRPr lang="fr-FR" altLang="pt-PT" sz="1200">
              <a:solidFill>
                <a:schemeClr val="bg2"/>
              </a:solidFill>
              <a:latin typeface="+mn-lt"/>
              <a:cs typeface="Open Sans Light" pitchFamily="34" charset="0"/>
            </a:endParaRPr>
          </a:p>
          <a:p>
            <a:pPr fontAlgn="base">
              <a:spcBef>
                <a:spcPct val="0"/>
              </a:spcBef>
              <a:spcAft>
                <a:spcPct val="0"/>
              </a:spcAft>
            </a:pPr>
            <a:r>
              <a:rPr lang="fr-FR" altLang="pt-PT" sz="1200">
                <a:solidFill>
                  <a:schemeClr val="bg2"/>
                </a:solidFill>
                <a:latin typeface="+mn-lt"/>
                <a:cs typeface="Open Sans Light" pitchFamily="34" charset="0"/>
              </a:rPr>
              <a:t>Sauvegarde de l’archive dans un endroit (repository) sécurisé</a:t>
            </a:r>
          </a:p>
        </p:txBody>
      </p:sp>
      <p:pic>
        <p:nvPicPr>
          <p:cNvPr id="121" name="Picture 15">
            <a:extLst>
              <a:ext uri="{FF2B5EF4-FFF2-40B4-BE49-F238E27FC236}">
                <a16:creationId xmlns:a16="http://schemas.microsoft.com/office/drawing/2014/main" id="{C7F9B35A-4895-4489-AFF0-C11D8F966A41}"/>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91637" y="4219828"/>
            <a:ext cx="878467" cy="218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18" descr="Résultat de recherche d'images pour &quot;artifactory logo&quot;">
            <a:extLst>
              <a:ext uri="{FF2B5EF4-FFF2-40B4-BE49-F238E27FC236}">
                <a16:creationId xmlns:a16="http://schemas.microsoft.com/office/drawing/2014/main" id="{AD6CD3DF-8258-445B-A990-A4E98ECB4CB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17796" y="4661801"/>
            <a:ext cx="1277857" cy="424177"/>
          </a:xfrm>
          <a:prstGeom prst="rect">
            <a:avLst/>
          </a:prstGeom>
          <a:noFill/>
          <a:extLst>
            <a:ext uri="{909E8E84-426E-40DD-AFC4-6F175D3DCCD1}">
              <a14:hiddenFill xmlns:a14="http://schemas.microsoft.com/office/drawing/2010/main">
                <a:solidFill>
                  <a:srgbClr val="FFFFFF"/>
                </a:solidFill>
              </a14:hiddenFill>
            </a:ext>
          </a:extLst>
        </p:spPr>
      </p:pic>
      <p:sp>
        <p:nvSpPr>
          <p:cNvPr id="126" name="Title 20">
            <a:extLst>
              <a:ext uri="{FF2B5EF4-FFF2-40B4-BE49-F238E27FC236}">
                <a16:creationId xmlns:a16="http://schemas.microsoft.com/office/drawing/2014/main" id="{3A4ABBF3-DDAD-4B5B-9E5C-0A19F7182D22}"/>
              </a:ext>
            </a:extLst>
          </p:cNvPr>
          <p:cNvSpPr txBox="1">
            <a:spLocks/>
          </p:cNvSpPr>
          <p:nvPr/>
        </p:nvSpPr>
        <p:spPr bwMode="auto">
          <a:xfrm>
            <a:off x="5309315" y="4751925"/>
            <a:ext cx="431567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a:solidFill>
                  <a:schemeClr val="bg2"/>
                </a:solidFill>
                <a:latin typeface="+mn-lt"/>
                <a:cs typeface="Open Sans Light" pitchFamily="34" charset="0"/>
              </a:rPr>
              <a:t>Toutes ces étapes sont dirigées par un orchestrateur, configurant ainsi de manière automatique les outils de ces différentes étapes.</a:t>
            </a:r>
          </a:p>
        </p:txBody>
      </p:sp>
      <p:pic>
        <p:nvPicPr>
          <p:cNvPr id="127" name="Picture 4" descr="https://wiki.jenkins-ci.org/download/attachments/2916393/logo-title.png?version=1&amp;modificationDate=1302753947000">
            <a:extLst>
              <a:ext uri="{FF2B5EF4-FFF2-40B4-BE49-F238E27FC236}">
                <a16:creationId xmlns:a16="http://schemas.microsoft.com/office/drawing/2014/main" id="{C07CFBF4-6C0E-4620-8FC7-885BC210D7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81422" y="5445111"/>
            <a:ext cx="1108117" cy="356378"/>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 descr="Image associée">
            <a:extLst>
              <a:ext uri="{FF2B5EF4-FFF2-40B4-BE49-F238E27FC236}">
                <a16:creationId xmlns:a16="http://schemas.microsoft.com/office/drawing/2014/main" id="{EE43137D-512D-4A73-B417-231B834DA179}"/>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4503" y="5412068"/>
            <a:ext cx="862868" cy="380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3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5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500"/>
                                        <p:tgtEl>
                                          <p:spTgt spid="110"/>
                                        </p:tgtEl>
                                      </p:cBhvr>
                                    </p:animEffect>
                                  </p:childTnLst>
                                </p:cTn>
                              </p:par>
                              <p:par>
                                <p:cTn id="14" presetID="10" presetClass="entr" presetSubtype="0" fill="hold"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500"/>
                                        <p:tgtEl>
                                          <p:spTgt spid="1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3"/>
                                        </p:tgtEl>
                                        <p:attrNameLst>
                                          <p:attrName>style.visibility</p:attrName>
                                        </p:attrNameLst>
                                      </p:cBhvr>
                                      <p:to>
                                        <p:strVal val="visible"/>
                                      </p:to>
                                    </p:set>
                                    <p:animEffect transition="in" filter="fade">
                                      <p:cBhvr>
                                        <p:cTn id="24" dur="500"/>
                                        <p:tgtEl>
                                          <p:spTgt spid="113"/>
                                        </p:tgtEl>
                                      </p:cBhvr>
                                    </p:animEffect>
                                  </p:childTnLst>
                                </p:cTn>
                              </p:par>
                              <p:par>
                                <p:cTn id="25" presetID="10" presetClass="entr" presetSubtype="0" fill="hold" nodeType="withEffect">
                                  <p:stCondLst>
                                    <p:cond delay="0"/>
                                  </p:stCondLst>
                                  <p:childTnLst>
                                    <p:set>
                                      <p:cBhvr>
                                        <p:cTn id="26" dur="1" fill="hold">
                                          <p:stCondLst>
                                            <p:cond delay="0"/>
                                          </p:stCondLst>
                                        </p:cTn>
                                        <p:tgtEl>
                                          <p:spTgt spid="114"/>
                                        </p:tgtEl>
                                        <p:attrNameLst>
                                          <p:attrName>style.visibility</p:attrName>
                                        </p:attrNameLst>
                                      </p:cBhvr>
                                      <p:to>
                                        <p:strVal val="visible"/>
                                      </p:to>
                                    </p:set>
                                    <p:animEffect transition="in" filter="fade">
                                      <p:cBhvr>
                                        <p:cTn id="27" dur="500"/>
                                        <p:tgtEl>
                                          <p:spTgt spid="1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500"/>
                                        <p:tgtEl>
                                          <p:spTgt spid="9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5"/>
                                        </p:tgtEl>
                                        <p:attrNameLst>
                                          <p:attrName>style.visibility</p:attrName>
                                        </p:attrNameLst>
                                      </p:cBhvr>
                                      <p:to>
                                        <p:strVal val="visible"/>
                                      </p:to>
                                    </p:set>
                                    <p:animEffect transition="in" filter="fade">
                                      <p:cBhvr>
                                        <p:cTn id="35" dur="500"/>
                                        <p:tgtEl>
                                          <p:spTgt spid="115"/>
                                        </p:tgtEl>
                                      </p:cBhvr>
                                    </p:animEffect>
                                  </p:childTnLst>
                                </p:cTn>
                              </p:par>
                              <p:par>
                                <p:cTn id="36" presetID="10" presetClass="entr" presetSubtype="0" fill="hold" nodeType="withEffect">
                                  <p:stCondLst>
                                    <p:cond delay="0"/>
                                  </p:stCondLst>
                                  <p:childTnLst>
                                    <p:set>
                                      <p:cBhvr>
                                        <p:cTn id="37" dur="1" fill="hold">
                                          <p:stCondLst>
                                            <p:cond delay="0"/>
                                          </p:stCondLst>
                                        </p:cTn>
                                        <p:tgtEl>
                                          <p:spTgt spid="116"/>
                                        </p:tgtEl>
                                        <p:attrNameLst>
                                          <p:attrName>style.visibility</p:attrName>
                                        </p:attrNameLst>
                                      </p:cBhvr>
                                      <p:to>
                                        <p:strVal val="visible"/>
                                      </p:to>
                                    </p:set>
                                    <p:animEffect transition="in" filter="fade">
                                      <p:cBhvr>
                                        <p:cTn id="38" dur="500"/>
                                        <p:tgtEl>
                                          <p:spTgt spid="1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7"/>
                                        </p:tgtEl>
                                        <p:attrNameLst>
                                          <p:attrName>style.visibility</p:attrName>
                                        </p:attrNameLst>
                                      </p:cBhvr>
                                      <p:to>
                                        <p:strVal val="visible"/>
                                      </p:to>
                                    </p:set>
                                    <p:animEffect transition="in" filter="fade">
                                      <p:cBhvr>
                                        <p:cTn id="46" dur="500"/>
                                        <p:tgtEl>
                                          <p:spTgt spid="117"/>
                                        </p:tgtEl>
                                      </p:cBhvr>
                                    </p:animEffect>
                                  </p:childTnLst>
                                </p:cTn>
                              </p:par>
                              <p:par>
                                <p:cTn id="47" presetID="10" presetClass="entr" presetSubtype="0" fill="hold" nodeType="withEffect">
                                  <p:stCondLst>
                                    <p:cond delay="0"/>
                                  </p:stCondLst>
                                  <p:childTnLst>
                                    <p:set>
                                      <p:cBhvr>
                                        <p:cTn id="48" dur="1" fill="hold">
                                          <p:stCondLst>
                                            <p:cond delay="0"/>
                                          </p:stCondLst>
                                        </p:cTn>
                                        <p:tgtEl>
                                          <p:spTgt spid="118"/>
                                        </p:tgtEl>
                                        <p:attrNameLst>
                                          <p:attrName>style.visibility</p:attrName>
                                        </p:attrNameLst>
                                      </p:cBhvr>
                                      <p:to>
                                        <p:strVal val="visible"/>
                                      </p:to>
                                    </p:set>
                                    <p:animEffect transition="in" filter="fade">
                                      <p:cBhvr>
                                        <p:cTn id="49" dur="500"/>
                                        <p:tgtEl>
                                          <p:spTgt spid="118"/>
                                        </p:tgtEl>
                                      </p:cBhvr>
                                    </p:animEffect>
                                  </p:childTnLst>
                                </p:cTn>
                              </p:par>
                              <p:par>
                                <p:cTn id="50" presetID="10" presetClass="entr" presetSubtype="0" fill="hold"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fade">
                                      <p:cBhvr>
                                        <p:cTn id="57" dur="500"/>
                                        <p:tgtEl>
                                          <p:spTgt spid="12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fade">
                                      <p:cBhvr>
                                        <p:cTn id="60" dur="500"/>
                                        <p:tgtEl>
                                          <p:spTgt spid="126"/>
                                        </p:tgtEl>
                                      </p:cBhvr>
                                    </p:animEffect>
                                  </p:childTnLst>
                                </p:cTn>
                              </p:par>
                              <p:par>
                                <p:cTn id="61" presetID="10" presetClass="entr" presetSubtype="0" fill="hold" nodeType="withEffect">
                                  <p:stCondLst>
                                    <p:cond delay="0"/>
                                  </p:stCondLst>
                                  <p:childTnLst>
                                    <p:set>
                                      <p:cBhvr>
                                        <p:cTn id="62" dur="1" fill="hold">
                                          <p:stCondLst>
                                            <p:cond delay="0"/>
                                          </p:stCondLst>
                                        </p:cTn>
                                        <p:tgtEl>
                                          <p:spTgt spid="127"/>
                                        </p:tgtEl>
                                        <p:attrNameLst>
                                          <p:attrName>style.visibility</p:attrName>
                                        </p:attrNameLst>
                                      </p:cBhvr>
                                      <p:to>
                                        <p:strVal val="visible"/>
                                      </p:to>
                                    </p:set>
                                    <p:animEffect transition="in" filter="fade">
                                      <p:cBhvr>
                                        <p:cTn id="63" dur="500"/>
                                        <p:tgtEl>
                                          <p:spTgt spid="127"/>
                                        </p:tgtEl>
                                      </p:cBhvr>
                                    </p:animEffect>
                                  </p:childTnLst>
                                </p:cTn>
                              </p:par>
                              <p:par>
                                <p:cTn id="64" presetID="10" presetClass="entr" presetSubtype="0" fill="hold" nodeType="withEffect">
                                  <p:stCondLst>
                                    <p:cond delay="0"/>
                                  </p:stCondLst>
                                  <p:childTnLst>
                                    <p:set>
                                      <p:cBhvr>
                                        <p:cTn id="65" dur="1" fill="hold">
                                          <p:stCondLst>
                                            <p:cond delay="0"/>
                                          </p:stCondLst>
                                        </p:cTn>
                                        <p:tgtEl>
                                          <p:spTgt spid="128"/>
                                        </p:tgtEl>
                                        <p:attrNameLst>
                                          <p:attrName>style.visibility</p:attrName>
                                        </p:attrNameLst>
                                      </p:cBhvr>
                                      <p:to>
                                        <p:strVal val="visible"/>
                                      </p:to>
                                    </p:set>
                                    <p:animEffect transition="in" filter="fade">
                                      <p:cBhvr>
                                        <p:cTn id="66" dur="500"/>
                                        <p:tgtEl>
                                          <p:spTgt spid="128"/>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06"/>
                                        </p:tgtEl>
                                        <p:attrNameLst>
                                          <p:attrName>style.visibility</p:attrName>
                                        </p:attrNameLst>
                                      </p:cBhvr>
                                      <p:to>
                                        <p:strVal val="visible"/>
                                      </p:to>
                                    </p:set>
                                    <p:animEffect transition="in" filter="fade">
                                      <p:cBhvr>
                                        <p:cTn id="71" dur="500"/>
                                        <p:tgtEl>
                                          <p:spTgt spid="10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0"/>
                                        </p:tgtEl>
                                        <p:attrNameLst>
                                          <p:attrName>style.visibility</p:attrName>
                                        </p:attrNameLst>
                                      </p:cBhvr>
                                      <p:to>
                                        <p:strVal val="visible"/>
                                      </p:to>
                                    </p:set>
                                    <p:animEffect transition="in" filter="fade">
                                      <p:cBhvr>
                                        <p:cTn id="74" dur="500"/>
                                        <p:tgtEl>
                                          <p:spTgt spid="120"/>
                                        </p:tgtEl>
                                      </p:cBhvr>
                                    </p:animEffect>
                                  </p:childTnLst>
                                </p:cTn>
                              </p:par>
                              <p:par>
                                <p:cTn id="75" presetID="10" presetClass="entr" presetSubtype="0" fill="hold" nodeType="with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fade">
                                      <p:cBhvr>
                                        <p:cTn id="77" dur="500"/>
                                        <p:tgtEl>
                                          <p:spTgt spid="121"/>
                                        </p:tgtEl>
                                      </p:cBhvr>
                                    </p:animEffect>
                                  </p:childTnLst>
                                </p:cTn>
                              </p:par>
                              <p:par>
                                <p:cTn id="78" presetID="10" presetClass="entr" presetSubtype="0" fill="hold" nodeType="withEffect">
                                  <p:stCondLst>
                                    <p:cond delay="0"/>
                                  </p:stCondLst>
                                  <p:childTnLst>
                                    <p:set>
                                      <p:cBhvr>
                                        <p:cTn id="79" dur="1" fill="hold">
                                          <p:stCondLst>
                                            <p:cond delay="0"/>
                                          </p:stCondLst>
                                        </p:cTn>
                                        <p:tgtEl>
                                          <p:spTgt spid="122"/>
                                        </p:tgtEl>
                                        <p:attrNameLst>
                                          <p:attrName>style.visibility</p:attrName>
                                        </p:attrNameLst>
                                      </p:cBhvr>
                                      <p:to>
                                        <p:strVal val="visible"/>
                                      </p:to>
                                    </p:set>
                                    <p:animEffect transition="in" filter="fade">
                                      <p:cBhvr>
                                        <p:cTn id="80"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3" grpId="0"/>
      <p:bldP spid="115" grpId="0"/>
      <p:bldP spid="117" grpId="0"/>
      <p:bldP spid="120" grpId="0"/>
      <p:bldP spid="1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9">
            <a:extLst>
              <a:ext uri="{FF2B5EF4-FFF2-40B4-BE49-F238E27FC236}">
                <a16:creationId xmlns:a16="http://schemas.microsoft.com/office/drawing/2014/main" id="{3A1A0684-C0E7-4D62-9AC8-65C743B55640}"/>
              </a:ext>
            </a:extLst>
          </p:cNvPr>
          <p:cNvGrpSpPr/>
          <p:nvPr/>
        </p:nvGrpSpPr>
        <p:grpSpPr>
          <a:xfrm rot="10800000">
            <a:off x="3576972" y="3895716"/>
            <a:ext cx="3060166" cy="2034965"/>
            <a:chOff x="904143" y="3260666"/>
            <a:chExt cx="1262621" cy="2229257"/>
          </a:xfrm>
          <a:solidFill>
            <a:schemeClr val="bg1">
              <a:lumMod val="95000"/>
            </a:schemeClr>
          </a:solidFill>
          <a:effectLst>
            <a:outerShdw blurRad="101600" dist="76200" dir="7200000" algn="tr" rotWithShape="0">
              <a:prstClr val="black">
                <a:alpha val="40000"/>
              </a:prstClr>
            </a:outerShdw>
          </a:effectLst>
        </p:grpSpPr>
        <p:sp>
          <p:nvSpPr>
            <p:cNvPr id="71" name="Rounded Rectangle 7">
              <a:extLst>
                <a:ext uri="{FF2B5EF4-FFF2-40B4-BE49-F238E27FC236}">
                  <a16:creationId xmlns:a16="http://schemas.microsoft.com/office/drawing/2014/main" id="{389D2899-6C35-441D-B836-6B7CD2A4B1A0}"/>
                </a:ext>
              </a:extLst>
            </p:cNvPr>
            <p:cNvSpPr/>
            <p:nvPr/>
          </p:nvSpPr>
          <p:spPr>
            <a:xfrm>
              <a:off x="904143" y="3260666"/>
              <a:ext cx="1262621" cy="2056984"/>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72" name="Isosceles Triangle 8">
              <a:extLst>
                <a:ext uri="{FF2B5EF4-FFF2-40B4-BE49-F238E27FC236}">
                  <a16:creationId xmlns:a16="http://schemas.microsoft.com/office/drawing/2014/main" id="{CFF27504-EE46-478F-8DE9-3C0D1A6C3AEB}"/>
                </a:ext>
              </a:extLst>
            </p:cNvPr>
            <p:cNvSpPr/>
            <p:nvPr/>
          </p:nvSpPr>
          <p:spPr>
            <a:xfrm flipV="1">
              <a:off x="1450030" y="5179521"/>
              <a:ext cx="176386" cy="310402"/>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18" name="Rectangle 17"/>
          <p:cNvSpPr/>
          <p:nvPr/>
        </p:nvSpPr>
        <p:spPr>
          <a:xfrm>
            <a:off x="-660" y="1655011"/>
            <a:ext cx="12122150" cy="1021492"/>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84" name="Parallelogram 95">
            <a:extLst>
              <a:ext uri="{FF2B5EF4-FFF2-40B4-BE49-F238E27FC236}">
                <a16:creationId xmlns:a16="http://schemas.microsoft.com/office/drawing/2014/main" id="{F333161D-F352-4518-8BFE-1E5701A7FB27}"/>
              </a:ext>
            </a:extLst>
          </p:cNvPr>
          <p:cNvSpPr/>
          <p:nvPr/>
        </p:nvSpPr>
        <p:spPr>
          <a:xfrm flipH="1">
            <a:off x="868814" y="1053530"/>
            <a:ext cx="7352500" cy="2016224"/>
          </a:xfrm>
          <a:prstGeom prst="parallelogram">
            <a:avLst>
              <a:gd name="adj" fmla="val 59392"/>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6" name="Parallelogram 15"/>
          <p:cNvSpPr/>
          <p:nvPr/>
        </p:nvSpPr>
        <p:spPr>
          <a:xfrm flipH="1">
            <a:off x="1662468" y="1655011"/>
            <a:ext cx="3007557" cy="1021492"/>
          </a:xfrm>
          <a:prstGeom prst="parallelogram">
            <a:avLst>
              <a:gd name="adj" fmla="val 59392"/>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0" name="Parallelogram 89"/>
          <p:cNvSpPr/>
          <p:nvPr/>
        </p:nvSpPr>
        <p:spPr>
          <a:xfrm flipH="1">
            <a:off x="4747205" y="1655011"/>
            <a:ext cx="2826038" cy="1021492"/>
          </a:xfrm>
          <a:prstGeom prst="parallelogram">
            <a:avLst>
              <a:gd name="adj" fmla="val 59392"/>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6" name="Parallelogram 95"/>
          <p:cNvSpPr/>
          <p:nvPr/>
        </p:nvSpPr>
        <p:spPr>
          <a:xfrm flipH="1">
            <a:off x="7789267" y="1655011"/>
            <a:ext cx="2848173" cy="1021492"/>
          </a:xfrm>
          <a:prstGeom prst="parallelogram">
            <a:avLst>
              <a:gd name="adj" fmla="val 59392"/>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2" name="Rectangle 21"/>
          <p:cNvSpPr/>
          <p:nvPr/>
        </p:nvSpPr>
        <p:spPr>
          <a:xfrm>
            <a:off x="2049798" y="1916917"/>
            <a:ext cx="2407004" cy="523221"/>
          </a:xfrm>
          <a:prstGeom prst="rect">
            <a:avLst/>
          </a:prstGeom>
        </p:spPr>
        <p:txBody>
          <a:bodyPr wrap="square">
            <a:spAutoFit/>
          </a:bodyPr>
          <a:lstStyle/>
          <a:p>
            <a:pPr algn="ctr" defTabSz="1085415"/>
            <a:r>
              <a:rPr lang="fr-FR" sz="2800" b="1">
                <a:solidFill>
                  <a:schemeClr val="bg1"/>
                </a:solidFill>
                <a:latin typeface="BNPP Sans Condensed" pitchFamily="50" charset="0"/>
                <a:cs typeface="Roboto Black"/>
              </a:rPr>
              <a:t>Repository</a:t>
            </a:r>
          </a:p>
        </p:txBody>
      </p:sp>
      <p:sp>
        <p:nvSpPr>
          <p:cNvPr id="99" name="Rectangle 98"/>
          <p:cNvSpPr/>
          <p:nvPr/>
        </p:nvSpPr>
        <p:spPr>
          <a:xfrm>
            <a:off x="5272452" y="1747984"/>
            <a:ext cx="1855339" cy="954108"/>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Configuration</a:t>
            </a:r>
            <a:br>
              <a:rPr lang="fr-FR" sz="2800" b="1">
                <a:solidFill>
                  <a:schemeClr val="bg1"/>
                </a:solidFill>
                <a:latin typeface="BNPP Sans Condensed" pitchFamily="50" charset="0"/>
                <a:cs typeface="Roboto Black"/>
              </a:rPr>
            </a:br>
            <a:r>
              <a:rPr lang="fr-FR" sz="2800" b="1">
                <a:solidFill>
                  <a:schemeClr val="bg1"/>
                </a:solidFill>
                <a:latin typeface="BNPP Sans Condensed" pitchFamily="50" charset="0"/>
                <a:cs typeface="Roboto Black"/>
              </a:rPr>
              <a:t>        applicative</a:t>
            </a:r>
          </a:p>
        </p:txBody>
      </p:sp>
      <p:sp>
        <p:nvSpPr>
          <p:cNvPr id="100" name="Rectangle 99"/>
          <p:cNvSpPr/>
          <p:nvPr/>
        </p:nvSpPr>
        <p:spPr>
          <a:xfrm>
            <a:off x="8581355" y="1889186"/>
            <a:ext cx="1375837" cy="523221"/>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Monitoring</a:t>
            </a:r>
          </a:p>
        </p:txBody>
      </p:sp>
      <p:sp>
        <p:nvSpPr>
          <p:cNvPr id="2" name="Sous-titre 1"/>
          <p:cNvSpPr>
            <a:spLocks noGrp="1"/>
          </p:cNvSpPr>
          <p:nvPr>
            <p:ph type="subTitle" idx="1"/>
          </p:nvPr>
        </p:nvSpPr>
        <p:spPr/>
        <p:txBody>
          <a:bodyPr/>
          <a:lstStyle/>
          <a:p>
            <a:r>
              <a:rPr lang="fr-FR" dirty="0" err="1"/>
              <a:t>Toolchain</a:t>
            </a:r>
            <a:r>
              <a:rPr lang="fr-FR" dirty="0"/>
              <a:t> (partie 2/2)</a:t>
            </a:r>
          </a:p>
        </p:txBody>
      </p:sp>
      <p:sp>
        <p:nvSpPr>
          <p:cNvPr id="3" name="Espace réservé du pied de page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Espace réservé de la date 3"/>
          <p:cNvSpPr>
            <a:spLocks noGrp="1"/>
          </p:cNvSpPr>
          <p:nvPr>
            <p:ph type="dt" sz="half" idx="2"/>
          </p:nvPr>
        </p:nvSpPr>
        <p:spPr/>
        <p:txBody>
          <a:bodyPr/>
          <a:lstStyle/>
          <a:p>
            <a:pPr defTabSz="1211878">
              <a:defRPr/>
            </a:pPr>
            <a:fld id="{EACC0104-5FD1-41E0-BFE4-5D7AD79AF0CE}"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12</a:t>
            </a:fld>
            <a:endParaRPr lang="fr-FR">
              <a:solidFill>
                <a:srgbClr val="000000"/>
              </a:solidFill>
            </a:endParaRPr>
          </a:p>
        </p:txBody>
      </p:sp>
      <p:sp>
        <p:nvSpPr>
          <p:cNvPr id="85" name="Rectangle 84">
            <a:extLst>
              <a:ext uri="{FF2B5EF4-FFF2-40B4-BE49-F238E27FC236}">
                <a16:creationId xmlns:a16="http://schemas.microsoft.com/office/drawing/2014/main" id="{8F6F1497-4766-4E4E-9578-D64F21B5561B}"/>
              </a:ext>
            </a:extLst>
          </p:cNvPr>
          <p:cNvSpPr/>
          <p:nvPr/>
        </p:nvSpPr>
        <p:spPr>
          <a:xfrm>
            <a:off x="3506538" y="1079656"/>
            <a:ext cx="1653344" cy="523220"/>
          </a:xfrm>
          <a:prstGeom prst="rect">
            <a:avLst/>
          </a:prstGeom>
        </p:spPr>
        <p:txBody>
          <a:bodyPr wrap="square">
            <a:spAutoFit/>
          </a:bodyPr>
          <a:lstStyle/>
          <a:p>
            <a:pPr defTabSz="1085415"/>
            <a:r>
              <a:rPr lang="fr-FR" sz="2800" b="1">
                <a:solidFill>
                  <a:schemeClr val="bg1"/>
                </a:solidFill>
                <a:latin typeface="BNPP Sans Condensed" pitchFamily="50" charset="0"/>
                <a:cs typeface="Roboto Black"/>
              </a:rPr>
              <a:t>Déploiement</a:t>
            </a:r>
          </a:p>
        </p:txBody>
      </p:sp>
      <p:grpSp>
        <p:nvGrpSpPr>
          <p:cNvPr id="106" name="Group 9">
            <a:extLst>
              <a:ext uri="{FF2B5EF4-FFF2-40B4-BE49-F238E27FC236}">
                <a16:creationId xmlns:a16="http://schemas.microsoft.com/office/drawing/2014/main" id="{B4FD694B-1A65-4A73-B7F1-B414C9D075B2}"/>
              </a:ext>
            </a:extLst>
          </p:cNvPr>
          <p:cNvGrpSpPr/>
          <p:nvPr/>
        </p:nvGrpSpPr>
        <p:grpSpPr>
          <a:xfrm rot="10800000">
            <a:off x="1938890" y="2611171"/>
            <a:ext cx="2826039" cy="1754724"/>
            <a:chOff x="589138" y="3724951"/>
            <a:chExt cx="1892631" cy="1721990"/>
          </a:xfrm>
          <a:solidFill>
            <a:schemeClr val="bg1">
              <a:lumMod val="95000"/>
            </a:schemeClr>
          </a:solidFill>
          <a:effectLst>
            <a:outerShdw blurRad="101600" dist="76200" dir="7200000" algn="tr" rotWithShape="0">
              <a:prstClr val="black">
                <a:alpha val="40000"/>
              </a:prstClr>
            </a:outerShdw>
          </a:effectLst>
        </p:grpSpPr>
        <p:sp>
          <p:nvSpPr>
            <p:cNvPr id="107" name="Rounded Rectangle 7">
              <a:extLst>
                <a:ext uri="{FF2B5EF4-FFF2-40B4-BE49-F238E27FC236}">
                  <a16:creationId xmlns:a16="http://schemas.microsoft.com/office/drawing/2014/main" id="{302206C7-6D80-4C99-B5C0-A723879F4FB8}"/>
                </a:ext>
              </a:extLst>
            </p:cNvPr>
            <p:cNvSpPr/>
            <p:nvPr/>
          </p:nvSpPr>
          <p:spPr>
            <a:xfrm>
              <a:off x="589138" y="3724951"/>
              <a:ext cx="1892631" cy="159270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08" name="Isosceles Triangle 8">
              <a:extLst>
                <a:ext uri="{FF2B5EF4-FFF2-40B4-BE49-F238E27FC236}">
                  <a16:creationId xmlns:a16="http://schemas.microsoft.com/office/drawing/2014/main" id="{4AC285D0-BA7D-4F49-9417-757F1B5498E4}"/>
                </a:ext>
              </a:extLst>
            </p:cNvPr>
            <p:cNvSpPr/>
            <p:nvPr/>
          </p:nvSpPr>
          <p:spPr>
            <a:xfrm flipV="1">
              <a:off x="1736255" y="5161909"/>
              <a:ext cx="353633" cy="285032"/>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120" name="Title 20">
            <a:extLst>
              <a:ext uri="{FF2B5EF4-FFF2-40B4-BE49-F238E27FC236}">
                <a16:creationId xmlns:a16="http://schemas.microsoft.com/office/drawing/2014/main" id="{B09E57EA-2BCF-4C13-B484-B714E574379C}"/>
              </a:ext>
            </a:extLst>
          </p:cNvPr>
          <p:cNvSpPr txBox="1">
            <a:spLocks/>
          </p:cNvSpPr>
          <p:nvPr/>
        </p:nvSpPr>
        <p:spPr bwMode="auto">
          <a:xfrm>
            <a:off x="2028627" y="2841730"/>
            <a:ext cx="26480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endParaRPr lang="fr-FR" altLang="pt-PT" sz="1200">
              <a:solidFill>
                <a:schemeClr val="bg2"/>
              </a:solidFill>
              <a:latin typeface="+mn-lt"/>
              <a:cs typeface="Open Sans Light" pitchFamily="34" charset="0"/>
            </a:endParaRPr>
          </a:p>
          <a:p>
            <a:pPr fontAlgn="base">
              <a:spcBef>
                <a:spcPct val="0"/>
              </a:spcBef>
              <a:spcAft>
                <a:spcPct val="0"/>
              </a:spcAft>
            </a:pPr>
            <a:r>
              <a:rPr lang="fr-FR" altLang="pt-PT" sz="1200">
                <a:solidFill>
                  <a:schemeClr val="bg2"/>
                </a:solidFill>
                <a:latin typeface="+mn-lt"/>
                <a:cs typeface="Open Sans Light" pitchFamily="34" charset="0"/>
              </a:rPr>
              <a:t>Sauvegarde de l’archive dans un endroit (repository) sécurisé</a:t>
            </a:r>
          </a:p>
        </p:txBody>
      </p:sp>
      <p:pic>
        <p:nvPicPr>
          <p:cNvPr id="121" name="Picture 15">
            <a:extLst>
              <a:ext uri="{FF2B5EF4-FFF2-40B4-BE49-F238E27FC236}">
                <a16:creationId xmlns:a16="http://schemas.microsoft.com/office/drawing/2014/main" id="{C7F9B35A-4895-4489-AFF0-C11D8F966A4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73611" y="3822351"/>
            <a:ext cx="878467" cy="218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 name="Picture 18" descr="Résultat de recherche d'images pour &quot;artifactory logo&quot;">
            <a:extLst>
              <a:ext uri="{FF2B5EF4-FFF2-40B4-BE49-F238E27FC236}">
                <a16:creationId xmlns:a16="http://schemas.microsoft.com/office/drawing/2014/main" id="{AD6CD3DF-8258-445B-A990-A4E98ECB4CB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90418" y="3725697"/>
            <a:ext cx="1277857" cy="424177"/>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9">
            <a:extLst>
              <a:ext uri="{FF2B5EF4-FFF2-40B4-BE49-F238E27FC236}">
                <a16:creationId xmlns:a16="http://schemas.microsoft.com/office/drawing/2014/main" id="{40A5C61B-A16C-4830-80F2-9A0E80F6EEA6}"/>
              </a:ext>
            </a:extLst>
          </p:cNvPr>
          <p:cNvGrpSpPr/>
          <p:nvPr/>
        </p:nvGrpSpPr>
        <p:grpSpPr>
          <a:xfrm rot="10800000">
            <a:off x="5413002" y="2607842"/>
            <a:ext cx="3044761" cy="1758054"/>
            <a:chOff x="-562989" y="3524685"/>
            <a:chExt cx="3044761" cy="1925908"/>
          </a:xfrm>
          <a:solidFill>
            <a:schemeClr val="bg1">
              <a:lumMod val="95000"/>
            </a:schemeClr>
          </a:solidFill>
          <a:effectLst>
            <a:outerShdw blurRad="101600" dist="76200" dir="7200000" algn="tr" rotWithShape="0">
              <a:prstClr val="black">
                <a:alpha val="40000"/>
              </a:prstClr>
            </a:outerShdw>
          </a:effectLst>
        </p:grpSpPr>
        <p:sp>
          <p:nvSpPr>
            <p:cNvPr id="56" name="Rounded Rectangle 7">
              <a:extLst>
                <a:ext uri="{FF2B5EF4-FFF2-40B4-BE49-F238E27FC236}">
                  <a16:creationId xmlns:a16="http://schemas.microsoft.com/office/drawing/2014/main" id="{C6C0A7F0-0068-42F6-812A-1419A0E09E2A}"/>
                </a:ext>
              </a:extLst>
            </p:cNvPr>
            <p:cNvSpPr/>
            <p:nvPr/>
          </p:nvSpPr>
          <p:spPr>
            <a:xfrm>
              <a:off x="-562989" y="3524685"/>
              <a:ext cx="3044761" cy="1792970"/>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57" name="Isosceles Triangle 8">
              <a:extLst>
                <a:ext uri="{FF2B5EF4-FFF2-40B4-BE49-F238E27FC236}">
                  <a16:creationId xmlns:a16="http://schemas.microsoft.com/office/drawing/2014/main" id="{B59F3389-0568-48F8-9052-4015A65CFAD5}"/>
                </a:ext>
              </a:extLst>
            </p:cNvPr>
            <p:cNvSpPr/>
            <p:nvPr/>
          </p:nvSpPr>
          <p:spPr>
            <a:xfrm flipV="1">
              <a:off x="1766376" y="5299003"/>
              <a:ext cx="293392"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58" name="Title 20">
            <a:extLst>
              <a:ext uri="{FF2B5EF4-FFF2-40B4-BE49-F238E27FC236}">
                <a16:creationId xmlns:a16="http://schemas.microsoft.com/office/drawing/2014/main" id="{D1BE86B5-E447-44F0-8DA4-C35AC95DD70C}"/>
              </a:ext>
            </a:extLst>
          </p:cNvPr>
          <p:cNvSpPr txBox="1">
            <a:spLocks/>
          </p:cNvSpPr>
          <p:nvPr/>
        </p:nvSpPr>
        <p:spPr bwMode="auto">
          <a:xfrm>
            <a:off x="5557019" y="2828667"/>
            <a:ext cx="275403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endParaRPr lang="fr-FR" altLang="pt-PT" sz="1200">
              <a:solidFill>
                <a:schemeClr val="bg2"/>
              </a:solidFill>
              <a:latin typeface="+mn-lt"/>
              <a:cs typeface="Open Sans Light" pitchFamily="34" charset="0"/>
            </a:endParaRPr>
          </a:p>
          <a:p>
            <a:pPr fontAlgn="base">
              <a:spcBef>
                <a:spcPct val="0"/>
              </a:spcBef>
              <a:spcAft>
                <a:spcPct val="0"/>
              </a:spcAft>
            </a:pPr>
            <a:r>
              <a:rPr lang="fr-FR" altLang="pt-PT" sz="1200">
                <a:solidFill>
                  <a:schemeClr val="bg2"/>
                </a:solidFill>
                <a:latin typeface="+mn-lt"/>
                <a:cs typeface="Open Sans Light" pitchFamily="34" charset="0"/>
              </a:rPr>
              <a:t>Récupération de la configuration de l’application en fonction de l’environnement cible</a:t>
            </a:r>
          </a:p>
        </p:txBody>
      </p:sp>
      <p:pic>
        <p:nvPicPr>
          <p:cNvPr id="61" name="Picture 24" descr="C:\Users\952903\AppData\Local\Temp\notes5E43C1\logo-GCLWeb.png">
            <a:extLst>
              <a:ext uri="{FF2B5EF4-FFF2-40B4-BE49-F238E27FC236}">
                <a16:creationId xmlns:a16="http://schemas.microsoft.com/office/drawing/2014/main" id="{152594EF-A45B-484E-81DF-B73C4FEEDA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0861"/>
          <a:stretch/>
        </p:blipFill>
        <p:spPr bwMode="auto">
          <a:xfrm>
            <a:off x="5721461" y="3760650"/>
            <a:ext cx="1160159" cy="383390"/>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pic>
        <p:nvPicPr>
          <p:cNvPr id="62" name="Picture 3">
            <a:extLst>
              <a:ext uri="{FF2B5EF4-FFF2-40B4-BE49-F238E27FC236}">
                <a16:creationId xmlns:a16="http://schemas.microsoft.com/office/drawing/2014/main" id="{811083E5-57B9-4518-9B39-BA2B5EE2E0BD}"/>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73205" y="3767402"/>
            <a:ext cx="1160159" cy="369886"/>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sp>
        <p:nvSpPr>
          <p:cNvPr id="73" name="Title 20">
            <a:extLst>
              <a:ext uri="{FF2B5EF4-FFF2-40B4-BE49-F238E27FC236}">
                <a16:creationId xmlns:a16="http://schemas.microsoft.com/office/drawing/2014/main" id="{DDC0DF34-8DEC-4C74-B7CA-E1EECAC5CC87}"/>
              </a:ext>
            </a:extLst>
          </p:cNvPr>
          <p:cNvSpPr txBox="1">
            <a:spLocks/>
          </p:cNvSpPr>
          <p:nvPr/>
        </p:nvSpPr>
        <p:spPr bwMode="auto">
          <a:xfrm>
            <a:off x="3748992" y="4437906"/>
            <a:ext cx="270269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endParaRPr lang="fr-FR" altLang="pt-PT" sz="1200">
              <a:solidFill>
                <a:schemeClr val="bg2"/>
              </a:solidFill>
              <a:latin typeface="+mn-lt"/>
              <a:cs typeface="Open Sans Light" pitchFamily="34" charset="0"/>
            </a:endParaRPr>
          </a:p>
          <a:p>
            <a:pPr fontAlgn="base">
              <a:spcBef>
                <a:spcPct val="0"/>
              </a:spcBef>
              <a:spcAft>
                <a:spcPct val="0"/>
              </a:spcAft>
            </a:pPr>
            <a:r>
              <a:rPr lang="fr-FR" altLang="pt-PT" sz="1200">
                <a:solidFill>
                  <a:schemeClr val="bg2"/>
                </a:solidFill>
                <a:latin typeface="+mn-lt"/>
                <a:cs typeface="Open Sans Light" pitchFamily="34" charset="0"/>
              </a:rPr>
              <a:t>Copie de l’application pré-configurée sur le serveur cible et démarrage de cette dernière</a:t>
            </a:r>
          </a:p>
        </p:txBody>
      </p:sp>
      <p:pic>
        <p:nvPicPr>
          <p:cNvPr id="75" name="Picture 3">
            <a:extLst>
              <a:ext uri="{FF2B5EF4-FFF2-40B4-BE49-F238E27FC236}">
                <a16:creationId xmlns:a16="http://schemas.microsoft.com/office/drawing/2014/main" id="{173EB4B5-FF5F-42C9-B249-5AC8B7B33A0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6802" y="5292156"/>
            <a:ext cx="1160159" cy="369886"/>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grpSp>
        <p:nvGrpSpPr>
          <p:cNvPr id="76" name="Group 9">
            <a:extLst>
              <a:ext uri="{FF2B5EF4-FFF2-40B4-BE49-F238E27FC236}">
                <a16:creationId xmlns:a16="http://schemas.microsoft.com/office/drawing/2014/main" id="{E367945D-A5A1-4632-8DE0-FFCD83C04765}"/>
              </a:ext>
            </a:extLst>
          </p:cNvPr>
          <p:cNvGrpSpPr/>
          <p:nvPr/>
        </p:nvGrpSpPr>
        <p:grpSpPr>
          <a:xfrm rot="10800000">
            <a:off x="8698932" y="2607844"/>
            <a:ext cx="2554403" cy="3342231"/>
            <a:chOff x="-72635" y="1789257"/>
            <a:chExt cx="2554403" cy="3661335"/>
          </a:xfrm>
          <a:solidFill>
            <a:schemeClr val="bg1">
              <a:lumMod val="95000"/>
            </a:schemeClr>
          </a:solidFill>
          <a:effectLst>
            <a:outerShdw blurRad="101600" dist="76200" dir="7200000" algn="tr" rotWithShape="0">
              <a:prstClr val="black">
                <a:alpha val="40000"/>
              </a:prstClr>
            </a:outerShdw>
          </a:effectLst>
        </p:grpSpPr>
        <p:sp>
          <p:nvSpPr>
            <p:cNvPr id="77" name="Rounded Rectangle 7">
              <a:extLst>
                <a:ext uri="{FF2B5EF4-FFF2-40B4-BE49-F238E27FC236}">
                  <a16:creationId xmlns:a16="http://schemas.microsoft.com/office/drawing/2014/main" id="{8AEFC84A-45FE-423C-933D-724CDE335DFB}"/>
                </a:ext>
              </a:extLst>
            </p:cNvPr>
            <p:cNvSpPr/>
            <p:nvPr/>
          </p:nvSpPr>
          <p:spPr>
            <a:xfrm>
              <a:off x="-72635" y="1789257"/>
              <a:ext cx="2554403"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78" name="Isosceles Triangle 8">
              <a:extLst>
                <a:ext uri="{FF2B5EF4-FFF2-40B4-BE49-F238E27FC236}">
                  <a16:creationId xmlns:a16="http://schemas.microsoft.com/office/drawing/2014/main" id="{59EBE465-6790-4278-AAEB-2637F2BB627E}"/>
                </a:ext>
              </a:extLst>
            </p:cNvPr>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81" name="Title 20">
            <a:extLst>
              <a:ext uri="{FF2B5EF4-FFF2-40B4-BE49-F238E27FC236}">
                <a16:creationId xmlns:a16="http://schemas.microsoft.com/office/drawing/2014/main" id="{014EE25E-F653-4486-BF46-FD76D27CF8BC}"/>
              </a:ext>
            </a:extLst>
          </p:cNvPr>
          <p:cNvSpPr txBox="1">
            <a:spLocks/>
          </p:cNvSpPr>
          <p:nvPr/>
        </p:nvSpPr>
        <p:spPr bwMode="auto">
          <a:xfrm>
            <a:off x="8723598" y="2853730"/>
            <a:ext cx="245004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endParaRPr lang="fr-FR" altLang="pt-PT" sz="1200">
              <a:solidFill>
                <a:schemeClr val="bg2"/>
              </a:solidFill>
              <a:latin typeface="+mn-lt"/>
              <a:cs typeface="Open Sans Light" pitchFamily="34" charset="0"/>
            </a:endParaRPr>
          </a:p>
          <a:p>
            <a:pPr fontAlgn="base">
              <a:spcBef>
                <a:spcPct val="0"/>
              </a:spcBef>
              <a:spcAft>
                <a:spcPct val="0"/>
              </a:spcAft>
            </a:pPr>
            <a:r>
              <a:rPr lang="fr-FR" altLang="pt-PT" sz="1200">
                <a:solidFill>
                  <a:schemeClr val="bg2"/>
                </a:solidFill>
                <a:latin typeface="+mn-lt"/>
                <a:cs typeface="Open Sans Light" pitchFamily="34" charset="0"/>
              </a:rPr>
              <a:t>Le code s’exécute en production, des outils sont mis en place pour vérifier la bonne exécution de celui-ci et la santé des différentes machines impactées.</a:t>
            </a:r>
          </a:p>
        </p:txBody>
      </p:sp>
      <p:pic>
        <p:nvPicPr>
          <p:cNvPr id="82" name="Picture 20" descr="Résultat de recherche d'images pour &quot;splunk logo&quot;">
            <a:extLst>
              <a:ext uri="{FF2B5EF4-FFF2-40B4-BE49-F238E27FC236}">
                <a16:creationId xmlns:a16="http://schemas.microsoft.com/office/drawing/2014/main" id="{E223A29C-F8F9-499E-BE9A-E77FA3659C12}"/>
              </a:ext>
            </a:extLst>
          </p:cNvPr>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t="25235" b="18399"/>
          <a:stretch/>
        </p:blipFill>
        <p:spPr bwMode="auto">
          <a:xfrm>
            <a:off x="9597112" y="5105028"/>
            <a:ext cx="810833" cy="25641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2" descr="Image associée">
            <a:extLst>
              <a:ext uri="{FF2B5EF4-FFF2-40B4-BE49-F238E27FC236}">
                <a16:creationId xmlns:a16="http://schemas.microsoft.com/office/drawing/2014/main" id="{0C8D96B4-4B36-4C97-B07D-81D6448821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31324" y="5518026"/>
            <a:ext cx="883252" cy="313555"/>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0" descr="Résultat de recherche d'images pour &quot;dynatrace logo&quot;">
            <a:extLst>
              <a:ext uri="{FF2B5EF4-FFF2-40B4-BE49-F238E27FC236}">
                <a16:creationId xmlns:a16="http://schemas.microsoft.com/office/drawing/2014/main" id="{902369FB-9798-4473-AA02-4C4F5FA4C158}"/>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75407" y="4077866"/>
            <a:ext cx="774672" cy="430373"/>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24" descr="Résultat de recherche d'images pour &quot;witbe logo&quot;">
            <a:extLst>
              <a:ext uri="{FF2B5EF4-FFF2-40B4-BE49-F238E27FC236}">
                <a16:creationId xmlns:a16="http://schemas.microsoft.com/office/drawing/2014/main" id="{8BA90C3D-D2E2-43B7-9166-DA505F9F3E26}"/>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68400" y="4252411"/>
            <a:ext cx="977583" cy="97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0648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fade">
                                      <p:cBhvr>
                                        <p:cTn id="10" dur="500"/>
                                        <p:tgtEl>
                                          <p:spTgt spid="58"/>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fade">
                                      <p:cBhvr>
                                        <p:cTn id="21" dur="500"/>
                                        <p:tgtEl>
                                          <p:spTgt spid="7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10"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animEffect transition="in" filter="fade">
                                      <p:cBhvr>
                                        <p:cTn id="35" dur="500"/>
                                        <p:tgtEl>
                                          <p:spTgt spid="81"/>
                                        </p:tgtEl>
                                      </p:cBhvr>
                                    </p:animEffect>
                                  </p:childTnLst>
                                </p:cTn>
                              </p:par>
                              <p:par>
                                <p:cTn id="36" presetID="10" presetClass="entr" presetSubtype="0" fill="hold"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fade">
                                      <p:cBhvr>
                                        <p:cTn id="38" dur="500"/>
                                        <p:tgtEl>
                                          <p:spTgt spid="82"/>
                                        </p:tgtEl>
                                      </p:cBhvr>
                                    </p:animEffect>
                                  </p:childTnLst>
                                </p:cTn>
                              </p:par>
                              <p:par>
                                <p:cTn id="39" presetID="10" presetClass="entr" presetSubtype="0" fill="hold" nodeType="with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nodeType="withEffect">
                                  <p:stCondLst>
                                    <p:cond delay="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500"/>
                                        <p:tgtEl>
                                          <p:spTgt spid="111"/>
                                        </p:tgtEl>
                                      </p:cBhvr>
                                    </p:animEffect>
                                  </p:childTnLst>
                                </p:cTn>
                              </p:par>
                              <p:par>
                                <p:cTn id="45" presetID="10" presetClass="entr" presetSubtype="0" fill="hold" nodeType="withEffect">
                                  <p:stCondLst>
                                    <p:cond delay="0"/>
                                  </p:stCondLst>
                                  <p:childTnLst>
                                    <p:set>
                                      <p:cBhvr>
                                        <p:cTn id="46" dur="1" fill="hold">
                                          <p:stCondLst>
                                            <p:cond delay="0"/>
                                          </p:stCondLst>
                                        </p:cTn>
                                        <p:tgtEl>
                                          <p:spTgt spid="129"/>
                                        </p:tgtEl>
                                        <p:attrNameLst>
                                          <p:attrName>style.visibility</p:attrName>
                                        </p:attrNameLst>
                                      </p:cBhvr>
                                      <p:to>
                                        <p:strVal val="visible"/>
                                      </p:to>
                                    </p:set>
                                    <p:animEffect transition="in" filter="fade">
                                      <p:cBhvr>
                                        <p:cTn id="4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73" grpId="0"/>
      <p:bldP spid="8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rganigramme : Entrée manuelle 14">
            <a:extLst>
              <a:ext uri="{FF2B5EF4-FFF2-40B4-BE49-F238E27FC236}">
                <a16:creationId xmlns:a16="http://schemas.microsoft.com/office/drawing/2014/main" id="{4E681647-42A9-4949-8DF7-378F6BAB184B}"/>
              </a:ext>
            </a:extLst>
          </p:cNvPr>
          <p:cNvSpPr/>
          <p:nvPr/>
        </p:nvSpPr>
        <p:spPr>
          <a:xfrm rot="5400000" flipV="1">
            <a:off x="6118858" y="114120"/>
            <a:ext cx="5225431" cy="6781154"/>
          </a:xfrm>
          <a:prstGeom prst="flowChartManualInpu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 name="Subtitle 1"/>
          <p:cNvSpPr>
            <a:spLocks noGrp="1"/>
          </p:cNvSpPr>
          <p:nvPr>
            <p:ph type="subTitle" idx="1"/>
          </p:nvPr>
        </p:nvSpPr>
        <p:spPr/>
        <p:txBody>
          <a:bodyPr/>
          <a:lstStyle/>
          <a:p>
            <a:r>
              <a:rPr lang="pt-PT" dirty="0"/>
              <a:t>SVN vs git</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en-GB" dirty="0">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13</a:t>
            </a:fld>
            <a:endParaRPr lang="en-GB" dirty="0">
              <a:solidFill>
                <a:srgbClr val="000000"/>
              </a:solidFill>
            </a:endParaRPr>
          </a:p>
        </p:txBody>
      </p:sp>
      <p:pic>
        <p:nvPicPr>
          <p:cNvPr id="10" name="Picture 2">
            <a:extLst>
              <a:ext uri="{FF2B5EF4-FFF2-40B4-BE49-F238E27FC236}">
                <a16:creationId xmlns:a16="http://schemas.microsoft.com/office/drawing/2014/main" id="{C3F9000D-5245-4D43-813C-0F53CD042A11}"/>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6923" r="48257"/>
          <a:stretch/>
        </p:blipFill>
        <p:spPr bwMode="auto">
          <a:xfrm>
            <a:off x="2532683" y="891974"/>
            <a:ext cx="2664296" cy="4811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a:extLst>
              <a:ext uri="{FF2B5EF4-FFF2-40B4-BE49-F238E27FC236}">
                <a16:creationId xmlns:a16="http://schemas.microsoft.com/office/drawing/2014/main" id="{13A8C8DF-E262-46F5-A157-4EB524C7D28C}"/>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0306" t="13495" r="-2049" b="156"/>
          <a:stretch/>
        </p:blipFill>
        <p:spPr bwMode="auto">
          <a:xfrm>
            <a:off x="7289012" y="1128053"/>
            <a:ext cx="2732503" cy="457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 5">
            <a:extLst>
              <a:ext uri="{FF2B5EF4-FFF2-40B4-BE49-F238E27FC236}">
                <a16:creationId xmlns:a16="http://schemas.microsoft.com/office/drawing/2014/main" id="{0E2ECD76-1343-4360-B592-5B259408BA9C}"/>
              </a:ext>
            </a:extLst>
          </p:cNvPr>
          <p:cNvPicPr>
            <a:picLocks noChangeAspect="1"/>
          </p:cNvPicPr>
          <p:nvPr/>
        </p:nvPicPr>
        <p:blipFill>
          <a:blip r:embed="rId4"/>
          <a:stretch>
            <a:fillRect/>
          </a:stretch>
        </p:blipFill>
        <p:spPr>
          <a:xfrm>
            <a:off x="8241768" y="2780975"/>
            <a:ext cx="375195" cy="170543"/>
          </a:xfrm>
          <a:prstGeom prst="rect">
            <a:avLst/>
          </a:prstGeom>
        </p:spPr>
      </p:pic>
      <p:pic>
        <p:nvPicPr>
          <p:cNvPr id="7" name="Image 6">
            <a:extLst>
              <a:ext uri="{FF2B5EF4-FFF2-40B4-BE49-F238E27FC236}">
                <a16:creationId xmlns:a16="http://schemas.microsoft.com/office/drawing/2014/main" id="{57054CE7-7367-4C60-AC6C-76380B9BDC9B}"/>
              </a:ext>
            </a:extLst>
          </p:cNvPr>
          <p:cNvPicPr>
            <a:picLocks noChangeAspect="1"/>
          </p:cNvPicPr>
          <p:nvPr/>
        </p:nvPicPr>
        <p:blipFill>
          <a:blip r:embed="rId5"/>
          <a:stretch>
            <a:fillRect/>
          </a:stretch>
        </p:blipFill>
        <p:spPr>
          <a:xfrm>
            <a:off x="8915415" y="2767186"/>
            <a:ext cx="375195" cy="183429"/>
          </a:xfrm>
          <a:prstGeom prst="rect">
            <a:avLst/>
          </a:prstGeom>
        </p:spPr>
      </p:pic>
      <p:pic>
        <p:nvPicPr>
          <p:cNvPr id="8" name="Image 7">
            <a:extLst>
              <a:ext uri="{FF2B5EF4-FFF2-40B4-BE49-F238E27FC236}">
                <a16:creationId xmlns:a16="http://schemas.microsoft.com/office/drawing/2014/main" id="{94EB9010-1DA1-4823-9AC2-96222BBF21C8}"/>
              </a:ext>
            </a:extLst>
          </p:cNvPr>
          <p:cNvPicPr>
            <a:picLocks noChangeAspect="1"/>
          </p:cNvPicPr>
          <p:nvPr/>
        </p:nvPicPr>
        <p:blipFill>
          <a:blip r:embed="rId6"/>
          <a:stretch>
            <a:fillRect/>
          </a:stretch>
        </p:blipFill>
        <p:spPr>
          <a:xfrm>
            <a:off x="9325009" y="2763510"/>
            <a:ext cx="406739" cy="186422"/>
          </a:xfrm>
          <a:prstGeom prst="rect">
            <a:avLst/>
          </a:prstGeom>
        </p:spPr>
      </p:pic>
      <p:pic>
        <p:nvPicPr>
          <p:cNvPr id="9" name="Image 8">
            <a:extLst>
              <a:ext uri="{FF2B5EF4-FFF2-40B4-BE49-F238E27FC236}">
                <a16:creationId xmlns:a16="http://schemas.microsoft.com/office/drawing/2014/main" id="{CBE6EFAD-BCEE-45D6-BB43-FA3789B14292}"/>
              </a:ext>
            </a:extLst>
          </p:cNvPr>
          <p:cNvPicPr>
            <a:picLocks noChangeAspect="1"/>
          </p:cNvPicPr>
          <p:nvPr/>
        </p:nvPicPr>
        <p:blipFill>
          <a:blip r:embed="rId7"/>
          <a:stretch>
            <a:fillRect/>
          </a:stretch>
        </p:blipFill>
        <p:spPr>
          <a:xfrm>
            <a:off x="7830102" y="3965107"/>
            <a:ext cx="1823695" cy="393850"/>
          </a:xfrm>
          <a:prstGeom prst="rect">
            <a:avLst/>
          </a:prstGeom>
        </p:spPr>
      </p:pic>
    </p:spTree>
    <p:extLst>
      <p:ext uri="{BB962C8B-B14F-4D97-AF65-F5344CB8AC3E}">
        <p14:creationId xmlns:p14="http://schemas.microsoft.com/office/powerpoint/2010/main" val="135734610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679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Rectangle 15"/>
          <p:cNvSpPr>
            <a:spLocks noGrp="1" noChangeArrowheads="1"/>
          </p:cNvSpPr>
          <p:nvPr>
            <p:ph type="ftr" sz="quarter" idx="3"/>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r>
              <a:rPr lang="fr-FR" dirty="0">
                <a:solidFill>
                  <a:srgbClr val="000000"/>
                </a:solidFill>
              </a:rPr>
              <a:t>Formation Git</a:t>
            </a:r>
          </a:p>
        </p:txBody>
      </p:sp>
      <p:sp>
        <p:nvSpPr>
          <p:cNvPr id="3" name="Rectangle 14"/>
          <p:cNvSpPr>
            <a:spLocks noGrp="1" noChangeArrowheads="1"/>
          </p:cNvSpPr>
          <p:nvPr>
            <p:ph type="dt" sz="half" idx="2"/>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9AA0BF9-5055-410F-8333-523B448A34BB}" type="datetime1">
              <a:rPr lang="fr-FR" smtClean="0">
                <a:solidFill>
                  <a:srgbClr val="000000"/>
                </a:solidFill>
              </a:rPr>
              <a:t>05/03/2020</a:t>
            </a:fld>
            <a:endParaRPr lang="fr-FR">
              <a:solidFill>
                <a:srgbClr val="000000"/>
              </a:solidFill>
            </a:endParaRPr>
          </a:p>
        </p:txBody>
      </p:sp>
      <p:sp>
        <p:nvSpPr>
          <p:cNvPr id="4" name="Espace réservé du numéro de diapositive 16"/>
          <p:cNvSpPr>
            <a:spLocks noGrp="1" noChangeArrowheads="1"/>
          </p:cNvSpPr>
          <p:nvPr>
            <p:ph type="sldNum" sz="quarter" idx="4"/>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fr-FR" smtClean="0">
                <a:solidFill>
                  <a:srgbClr val="000000"/>
                </a:solidFill>
              </a:rPr>
              <a:pPr defTabSz="1211878">
                <a:defRPr/>
              </a:pPr>
              <a:t>14</a:t>
            </a:fld>
            <a:endParaRPr lang="fr-FR">
              <a:solidFill>
                <a:srgbClr val="000000"/>
              </a:solidFill>
            </a:endParaRPr>
          </a:p>
        </p:txBody>
      </p:sp>
      <p:grpSp>
        <p:nvGrpSpPr>
          <p:cNvPr id="9" name="Group 8"/>
          <p:cNvGrpSpPr/>
          <p:nvPr/>
        </p:nvGrpSpPr>
        <p:grpSpPr>
          <a:xfrm>
            <a:off x="293137" y="2492497"/>
            <a:ext cx="11528578" cy="1994770"/>
            <a:chOff x="-1843775" y="2888821"/>
            <a:chExt cx="11528578" cy="1994770"/>
          </a:xfrm>
        </p:grpSpPr>
        <p:sp>
          <p:nvSpPr>
            <p:cNvPr id="27" name="TextBox 26"/>
            <p:cNvSpPr txBox="1"/>
            <p:nvPr/>
          </p:nvSpPr>
          <p:spPr>
            <a:xfrm>
              <a:off x="-1843775" y="2888821"/>
              <a:ext cx="11528578" cy="1229567"/>
            </a:xfrm>
            <a:prstGeom prst="rect">
              <a:avLst/>
            </a:prstGeom>
            <a:noFill/>
            <a:ln>
              <a:noFill/>
            </a:ln>
          </p:spPr>
          <p:txBody>
            <a:bodyPr wrap="square" lIns="0" tIns="0" rIns="0" bIns="0" rtlCol="0">
              <a:spAutoFit/>
            </a:bodyPr>
            <a:lstStyle/>
            <a:p>
              <a:pPr algn="ctr" defTabSz="1823753">
                <a:lnSpc>
                  <a:spcPct val="80000"/>
                </a:lnSpc>
              </a:pPr>
              <a:r>
                <a:rPr lang="fr-FR" sz="9400" b="1" cap="all">
                  <a:solidFill>
                    <a:prstClr val="white"/>
                  </a:solidFill>
                  <a:latin typeface="BNPP Sans Condensed" pitchFamily="50" charset="0"/>
                  <a:cs typeface="Roboto Regular" charset="0"/>
                </a:rPr>
                <a:t>02 – Débuter avec GIT </a:t>
              </a:r>
            </a:p>
          </p:txBody>
        </p:sp>
        <p:sp>
          <p:nvSpPr>
            <p:cNvPr id="44" name="TextBox 43"/>
            <p:cNvSpPr txBox="1"/>
            <p:nvPr/>
          </p:nvSpPr>
          <p:spPr>
            <a:xfrm>
              <a:off x="671258" y="4114150"/>
              <a:ext cx="6506089" cy="769441"/>
            </a:xfrm>
            <a:prstGeom prst="rect">
              <a:avLst/>
            </a:prstGeom>
            <a:noFill/>
          </p:spPr>
          <p:txBody>
            <a:bodyPr wrap="square" lIns="0" tIns="0" rIns="0" bIns="0" rtlCol="0">
              <a:spAutoFit/>
            </a:bodyPr>
            <a:lstStyle/>
            <a:p>
              <a:pPr algn="ctr" defTabSz="1823753"/>
              <a:r>
                <a:rPr lang="fr-FR" sz="5000">
                  <a:solidFill>
                    <a:prstClr val="white"/>
                  </a:solidFill>
                  <a:latin typeface="BNPP Sans Condensed Light" panose="02000000000000000000" pitchFamily="2" charset="0"/>
                  <a:ea typeface="Open Sans" panose="020B0606030504020204" pitchFamily="34" charset="0"/>
                  <a:cs typeface="Roboto Light" charset="0"/>
                </a:rPr>
                <a:t>Les commandes de survie</a:t>
              </a:r>
            </a:p>
          </p:txBody>
        </p:sp>
      </p:grpSp>
      <p:cxnSp>
        <p:nvCxnSpPr>
          <p:cNvPr id="14" name="Straight Connector 13"/>
          <p:cNvCxnSpPr/>
          <p:nvPr/>
        </p:nvCxnSpPr>
        <p:spPr>
          <a:xfrm>
            <a:off x="3024039" y="3603625"/>
            <a:ext cx="6120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49092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a:t>Débuter avec Git</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15</a:t>
            </a:fld>
            <a:endParaRPr lang="fr-FR">
              <a:solidFill>
                <a:srgbClr val="000000"/>
              </a:solidFill>
            </a:endParaRPr>
          </a:p>
        </p:txBody>
      </p:sp>
      <p:sp>
        <p:nvSpPr>
          <p:cNvPr id="6" name="Rectangle 5"/>
          <p:cNvSpPr/>
          <p:nvPr/>
        </p:nvSpPr>
        <p:spPr>
          <a:xfrm>
            <a:off x="431800" y="1269554"/>
            <a:ext cx="10728324" cy="4093428"/>
          </a:xfrm>
          <a:prstGeom prst="rect">
            <a:avLst/>
          </a:prstGeom>
        </p:spPr>
        <p:txBody>
          <a:bodyPr wrap="square">
            <a:spAutoFit/>
          </a:bodyPr>
          <a:lstStyle/>
          <a:p>
            <a:pPr marL="457200" indent="-457200">
              <a:buFont typeface="Arial" panose="020B0604020202020204" pitchFamily="34" charset="0"/>
              <a:buChar char="•"/>
            </a:pPr>
            <a:r>
              <a:rPr lang="fr-FR" sz="2800" b="1">
                <a:solidFill>
                  <a:schemeClr val="tx2"/>
                </a:solidFill>
                <a:latin typeface="BNPPSans-Bold" panose="02000000000000000000" pitchFamily="2" charset="0"/>
              </a:rPr>
              <a:t>Git agit sur vos fichiers comme machine à état</a:t>
            </a:r>
            <a:br>
              <a:rPr lang="fr-FR" sz="2800">
                <a:solidFill>
                  <a:srgbClr val="837D79"/>
                </a:solidFill>
                <a:latin typeface="BNPPSans-Light" panose="02000503020000020004" pitchFamily="2" charset="0"/>
              </a:rPr>
            </a:br>
            <a:r>
              <a:rPr lang="fr-FR" sz="2800">
                <a:solidFill>
                  <a:srgbClr val="837D79"/>
                </a:solidFill>
                <a:latin typeface="BNPPSans-Light" panose="02000503020000020004" pitchFamily="2" charset="0"/>
              </a:rPr>
              <a:t>Git garde en mémoire l’état de chacun de vos fichiers. </a:t>
            </a:r>
            <a:r>
              <a:rPr lang="fr-FR" sz="2800" dirty="0">
                <a:solidFill>
                  <a:srgbClr val="837D79"/>
                </a:solidFill>
                <a:latin typeface="BNPPSans-Light" panose="02000503020000020004" pitchFamily="2" charset="0"/>
              </a:rPr>
              <a:t>Ces derniers peuvent-être :</a:t>
            </a:r>
          </a:p>
          <a:p>
            <a:pPr marL="1063761" lvl="1" indent="-457200">
              <a:buFont typeface="Arial" panose="020B0604020202020204" pitchFamily="34" charset="0"/>
              <a:buChar char="•"/>
            </a:pPr>
            <a:r>
              <a:rPr lang="fr-FR" dirty="0">
                <a:solidFill>
                  <a:srgbClr val="837D79"/>
                </a:solidFill>
                <a:latin typeface="BNPPSans-Light" panose="02000503020000020004" pitchFamily="2" charset="0"/>
              </a:rPr>
              <a:t>Nouveaux</a:t>
            </a:r>
          </a:p>
          <a:p>
            <a:pPr marL="1063761" lvl="1" indent="-457200">
              <a:buFont typeface="Arial" panose="020B0604020202020204" pitchFamily="34" charset="0"/>
              <a:buChar char="•"/>
            </a:pPr>
            <a:r>
              <a:rPr lang="fr-FR" dirty="0">
                <a:solidFill>
                  <a:srgbClr val="837D79"/>
                </a:solidFill>
                <a:latin typeface="BNPPSans-Light" panose="02000503020000020004" pitchFamily="2" charset="0"/>
              </a:rPr>
              <a:t>Modifiés mais non-sauvegardés</a:t>
            </a:r>
          </a:p>
          <a:p>
            <a:pPr marL="1063761" lvl="1" indent="-457200">
              <a:buFont typeface="Arial" panose="020B0604020202020204" pitchFamily="34" charset="0"/>
              <a:buChar char="•"/>
            </a:pPr>
            <a:r>
              <a:rPr lang="fr-FR" dirty="0">
                <a:solidFill>
                  <a:srgbClr val="837D79"/>
                </a:solidFill>
                <a:latin typeface="BNPPSans-Light" panose="02000503020000020004" pitchFamily="2" charset="0"/>
              </a:rPr>
              <a:t>À jour avec le serveur</a:t>
            </a:r>
          </a:p>
          <a:p>
            <a:pPr marL="1063761" lvl="1" indent="-457200">
              <a:buFont typeface="Arial" panose="020B0604020202020204" pitchFamily="34" charset="0"/>
              <a:buChar char="•"/>
            </a:pPr>
            <a:r>
              <a:rPr lang="fr-FR" dirty="0">
                <a:solidFill>
                  <a:srgbClr val="837D79"/>
                </a:solidFill>
                <a:latin typeface="BNPPSans-Light" panose="02000503020000020004" pitchFamily="2" charset="0"/>
              </a:rPr>
              <a:t>Etc...</a:t>
            </a:r>
          </a:p>
          <a:p>
            <a:pPr marL="1063761" lvl="1" indent="-457200">
              <a:buFont typeface="Arial" panose="020B0604020202020204" pitchFamily="34" charset="0"/>
              <a:buChar char="•"/>
            </a:pPr>
            <a:endParaRPr lang="fr-FR" dirty="0">
              <a:solidFill>
                <a:srgbClr val="837D79"/>
              </a:solidFill>
              <a:latin typeface="BNPPSans-Light" panose="02000503020000020004" pitchFamily="2" charset="0"/>
            </a:endParaRPr>
          </a:p>
          <a:p>
            <a:pPr marL="342900" indent="-342900">
              <a:buFont typeface="Arial" panose="020B0604020202020204" pitchFamily="34" charset="0"/>
              <a:buChar char="•"/>
            </a:pPr>
            <a:r>
              <a:rPr lang="fr-FR" sz="2800" b="1" dirty="0">
                <a:solidFill>
                  <a:schemeClr val="tx2"/>
                </a:solidFill>
                <a:latin typeface="BNPPSans-Bold" panose="02000000000000000000" pitchFamily="2" charset="0"/>
              </a:rPr>
              <a:t>Toute commande permettra de faire passer un fichier d’un état à un autre</a:t>
            </a:r>
            <a:endParaRPr lang="fr-FR" sz="2800" dirty="0">
              <a:solidFill>
                <a:srgbClr val="837D79"/>
              </a:solidFill>
              <a:latin typeface="BNPPSans-Light" panose="02000503020000020004" pitchFamily="2" charset="0"/>
            </a:endParaRPr>
          </a:p>
        </p:txBody>
      </p:sp>
    </p:spTree>
    <p:extLst>
      <p:ext uri="{BB962C8B-B14F-4D97-AF65-F5344CB8AC3E}">
        <p14:creationId xmlns:p14="http://schemas.microsoft.com/office/powerpoint/2010/main" val="422131284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E1CCA5D-F4B9-4A8B-A69E-AF65809A8002}"/>
              </a:ext>
            </a:extLst>
          </p:cNvPr>
          <p:cNvSpPr/>
          <p:nvPr/>
        </p:nvSpPr>
        <p:spPr>
          <a:xfrm>
            <a:off x="1112519" y="1227042"/>
            <a:ext cx="1924515" cy="4876416"/>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1" name="Rectangle 20">
            <a:extLst>
              <a:ext uri="{FF2B5EF4-FFF2-40B4-BE49-F238E27FC236}">
                <a16:creationId xmlns:a16="http://schemas.microsoft.com/office/drawing/2014/main" id="{B27528AA-A382-4A06-8389-1CF3E7E9594E}"/>
              </a:ext>
            </a:extLst>
          </p:cNvPr>
          <p:cNvSpPr/>
          <p:nvPr/>
        </p:nvSpPr>
        <p:spPr>
          <a:xfrm>
            <a:off x="3104670" y="1240608"/>
            <a:ext cx="1924517" cy="4876416"/>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2" name="Rectangle 21">
            <a:extLst>
              <a:ext uri="{FF2B5EF4-FFF2-40B4-BE49-F238E27FC236}">
                <a16:creationId xmlns:a16="http://schemas.microsoft.com/office/drawing/2014/main" id="{FEF418E2-F9A2-4F4B-8A16-317F0EB3472F}"/>
              </a:ext>
            </a:extLst>
          </p:cNvPr>
          <p:cNvSpPr/>
          <p:nvPr/>
        </p:nvSpPr>
        <p:spPr>
          <a:xfrm>
            <a:off x="5095919" y="1227042"/>
            <a:ext cx="1932396" cy="487641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4" name="Rectangle 23">
            <a:extLst>
              <a:ext uri="{FF2B5EF4-FFF2-40B4-BE49-F238E27FC236}">
                <a16:creationId xmlns:a16="http://schemas.microsoft.com/office/drawing/2014/main" id="{FC13B53C-C72D-4D4F-8C12-B6D52D12CAC5}"/>
              </a:ext>
            </a:extLst>
          </p:cNvPr>
          <p:cNvSpPr/>
          <p:nvPr/>
        </p:nvSpPr>
        <p:spPr>
          <a:xfrm>
            <a:off x="7092961" y="1227042"/>
            <a:ext cx="1924515" cy="4876416"/>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5" name="Rectangle 24">
            <a:extLst>
              <a:ext uri="{FF2B5EF4-FFF2-40B4-BE49-F238E27FC236}">
                <a16:creationId xmlns:a16="http://schemas.microsoft.com/office/drawing/2014/main" id="{20498952-1521-4AB1-BDF2-1BF1438707DB}"/>
              </a:ext>
            </a:extLst>
          </p:cNvPr>
          <p:cNvSpPr/>
          <p:nvPr/>
        </p:nvSpPr>
        <p:spPr>
          <a:xfrm>
            <a:off x="9107531" y="1227126"/>
            <a:ext cx="1924515" cy="487641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2" name="Subtitle 1"/>
          <p:cNvSpPr>
            <a:spLocks noGrp="1"/>
          </p:cNvSpPr>
          <p:nvPr>
            <p:ph type="subTitle" idx="1"/>
          </p:nvPr>
        </p:nvSpPr>
        <p:spPr/>
        <p:txBody>
          <a:bodyPr/>
          <a:lstStyle/>
          <a:p>
            <a:r>
              <a:rPr lang="fr-FR" dirty="0"/>
              <a:t>Les différents espaces git</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16</a:t>
            </a:fld>
            <a:endParaRPr lang="fr-FR">
              <a:solidFill>
                <a:srgbClr val="000000"/>
              </a:solidFill>
            </a:endParaRPr>
          </a:p>
        </p:txBody>
      </p:sp>
      <p:sp>
        <p:nvSpPr>
          <p:cNvPr id="37" name="Rectangle 36">
            <a:extLst>
              <a:ext uri="{FF2B5EF4-FFF2-40B4-BE49-F238E27FC236}">
                <a16:creationId xmlns:a16="http://schemas.microsoft.com/office/drawing/2014/main" id="{974ED938-AEC7-40BE-B822-F3AAECFF5E0A}"/>
              </a:ext>
            </a:extLst>
          </p:cNvPr>
          <p:cNvSpPr/>
          <p:nvPr/>
        </p:nvSpPr>
        <p:spPr>
          <a:xfrm>
            <a:off x="1112519" y="909514"/>
            <a:ext cx="7904957" cy="288032"/>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a:solidFill>
                  <a:schemeClr val="bg1"/>
                </a:solidFill>
                <a:latin typeface="BNPP Sans Condensed ExtraBold" panose="02000000000000000000" pitchFamily="50" charset="0"/>
              </a:rPr>
              <a:t>Machine locale</a:t>
            </a:r>
            <a:endParaRPr lang="fr-FR" sz="1400">
              <a:solidFill>
                <a:schemeClr val="bg1"/>
              </a:solidFill>
              <a:latin typeface="BNPP Sans Condensed ExtraBold" panose="02000000000000000000" pitchFamily="50" charset="0"/>
            </a:endParaRPr>
          </a:p>
        </p:txBody>
      </p:sp>
      <p:sp>
        <p:nvSpPr>
          <p:cNvPr id="38" name="Rectangle 37">
            <a:extLst>
              <a:ext uri="{FF2B5EF4-FFF2-40B4-BE49-F238E27FC236}">
                <a16:creationId xmlns:a16="http://schemas.microsoft.com/office/drawing/2014/main" id="{84898E70-7CB5-4A43-887E-A79C0F253829}"/>
              </a:ext>
            </a:extLst>
          </p:cNvPr>
          <p:cNvSpPr/>
          <p:nvPr/>
        </p:nvSpPr>
        <p:spPr>
          <a:xfrm>
            <a:off x="9107532" y="909514"/>
            <a:ext cx="1924514" cy="288032"/>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a:solidFill>
                  <a:schemeClr val="bg1"/>
                </a:solidFill>
                <a:latin typeface="BNPP Sans Condensed ExtraBold" panose="02000000000000000000" pitchFamily="50" charset="0"/>
              </a:rPr>
              <a:t>Serveur distant</a:t>
            </a:r>
            <a:endParaRPr lang="fr-FR" sz="1400">
              <a:solidFill>
                <a:schemeClr val="bg1"/>
              </a:solidFill>
              <a:latin typeface="BNPP Sans Condensed ExtraBold" panose="02000000000000000000" pitchFamily="50" charset="0"/>
            </a:endParaRPr>
          </a:p>
        </p:txBody>
      </p:sp>
      <p:sp>
        <p:nvSpPr>
          <p:cNvPr id="39" name="Rectangle à coins arrondis 6">
            <a:extLst>
              <a:ext uri="{FF2B5EF4-FFF2-40B4-BE49-F238E27FC236}">
                <a16:creationId xmlns:a16="http://schemas.microsoft.com/office/drawing/2014/main" id="{54AAAE2B-A2AD-4089-97A3-C9E8798C05CA}"/>
              </a:ext>
            </a:extLst>
          </p:cNvPr>
          <p:cNvSpPr/>
          <p:nvPr/>
        </p:nvSpPr>
        <p:spPr>
          <a:xfrm>
            <a:off x="1070369" y="1227042"/>
            <a:ext cx="7975885" cy="4876416"/>
          </a:xfrm>
          <a:prstGeom prst="roundRect">
            <a:avLst>
              <a:gd name="adj" fmla="val 402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à coins arrondis 6">
            <a:extLst>
              <a:ext uri="{FF2B5EF4-FFF2-40B4-BE49-F238E27FC236}">
                <a16:creationId xmlns:a16="http://schemas.microsoft.com/office/drawing/2014/main" id="{C2C19AAF-FD8E-4656-8170-8B431BABD4F4}"/>
              </a:ext>
            </a:extLst>
          </p:cNvPr>
          <p:cNvSpPr/>
          <p:nvPr/>
        </p:nvSpPr>
        <p:spPr>
          <a:xfrm>
            <a:off x="9088404" y="1227042"/>
            <a:ext cx="1963377" cy="4876416"/>
          </a:xfrm>
          <a:prstGeom prst="roundRect">
            <a:avLst>
              <a:gd name="adj" fmla="val 8308"/>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52">
            <a:extLst>
              <a:ext uri="{FF2B5EF4-FFF2-40B4-BE49-F238E27FC236}">
                <a16:creationId xmlns:a16="http://schemas.microsoft.com/office/drawing/2014/main" id="{0B42E454-80E0-46E3-8C16-4650DD7BC7A4}"/>
              </a:ext>
            </a:extLst>
          </p:cNvPr>
          <p:cNvSpPr/>
          <p:nvPr/>
        </p:nvSpPr>
        <p:spPr>
          <a:xfrm>
            <a:off x="2799434" y="2248220"/>
            <a:ext cx="2520280" cy="1325590"/>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err="1"/>
              <a:t>Working</a:t>
            </a:r>
            <a:r>
              <a:rPr lang="fr-FR" sz="1400" dirty="0"/>
              <a:t> area </a:t>
            </a:r>
          </a:p>
          <a:p>
            <a:pPr algn="ctr"/>
            <a:r>
              <a:rPr lang="fr-FR" sz="1400" dirty="0"/>
              <a:t>Espace librement modifiable par l’utilisateur. Contient n’importe quel fichier non-suivi par Git</a:t>
            </a:r>
          </a:p>
        </p:txBody>
      </p:sp>
      <p:sp>
        <p:nvSpPr>
          <p:cNvPr id="56" name="Rectangle 55">
            <a:extLst>
              <a:ext uri="{FF2B5EF4-FFF2-40B4-BE49-F238E27FC236}">
                <a16:creationId xmlns:a16="http://schemas.microsoft.com/office/drawing/2014/main" id="{ED9075F7-0DEE-4D0A-B7D0-DD843B6A092C}"/>
              </a:ext>
            </a:extLst>
          </p:cNvPr>
          <p:cNvSpPr/>
          <p:nvPr/>
        </p:nvSpPr>
        <p:spPr>
          <a:xfrm>
            <a:off x="4815658" y="4099148"/>
            <a:ext cx="2520280" cy="1325590"/>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err="1"/>
              <a:t>Staging</a:t>
            </a:r>
            <a:r>
              <a:rPr lang="fr-FR" sz="1400" dirty="0"/>
              <a:t> area</a:t>
            </a:r>
          </a:p>
          <a:p>
            <a:pPr algn="ctr"/>
            <a:r>
              <a:rPr lang="fr-FR" sz="1400" dirty="0"/>
              <a:t>Zone de référencement des fichiers par git. Elle joue un rôle de transit  pour les fichiers modifiés marqués pour la prochaine sauvegarde</a:t>
            </a:r>
          </a:p>
        </p:txBody>
      </p:sp>
      <p:sp>
        <p:nvSpPr>
          <p:cNvPr id="57" name="Rectangle 56">
            <a:extLst>
              <a:ext uri="{FF2B5EF4-FFF2-40B4-BE49-F238E27FC236}">
                <a16:creationId xmlns:a16="http://schemas.microsoft.com/office/drawing/2014/main" id="{41F8B79D-5D89-44C9-9667-9FC38A51F228}"/>
              </a:ext>
            </a:extLst>
          </p:cNvPr>
          <p:cNvSpPr/>
          <p:nvPr/>
        </p:nvSpPr>
        <p:spPr>
          <a:xfrm>
            <a:off x="6639812" y="2336276"/>
            <a:ext cx="2794894" cy="1325590"/>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a:t>Local repository</a:t>
            </a:r>
          </a:p>
          <a:p>
            <a:pPr algn="ctr"/>
            <a:r>
              <a:rPr lang="fr-FR" sz="1400" dirty="0"/>
              <a:t>Contient la liste des différentes modifications que vous avez effectuées depuis la dernière sauvegarde</a:t>
            </a:r>
          </a:p>
        </p:txBody>
      </p:sp>
      <p:sp>
        <p:nvSpPr>
          <p:cNvPr id="58" name="Rectangle 57">
            <a:extLst>
              <a:ext uri="{FF2B5EF4-FFF2-40B4-BE49-F238E27FC236}">
                <a16:creationId xmlns:a16="http://schemas.microsoft.com/office/drawing/2014/main" id="{F6ADAE39-EB82-41DA-B486-4EDCF260CE70}"/>
              </a:ext>
            </a:extLst>
          </p:cNvPr>
          <p:cNvSpPr/>
          <p:nvPr/>
        </p:nvSpPr>
        <p:spPr>
          <a:xfrm>
            <a:off x="8653363" y="3858329"/>
            <a:ext cx="2794894" cy="939617"/>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err="1"/>
              <a:t>Remote</a:t>
            </a:r>
            <a:endParaRPr lang="fr-FR" sz="1400" dirty="0"/>
          </a:p>
          <a:p>
            <a:pPr algn="ctr"/>
            <a:r>
              <a:rPr lang="fr-FR" sz="1400" dirty="0"/>
              <a:t>Dépôt commun à tous les utilisateurs.</a:t>
            </a:r>
          </a:p>
        </p:txBody>
      </p:sp>
      <p:sp>
        <p:nvSpPr>
          <p:cNvPr id="60" name="Rectangle 59">
            <a:extLst>
              <a:ext uri="{FF2B5EF4-FFF2-40B4-BE49-F238E27FC236}">
                <a16:creationId xmlns:a16="http://schemas.microsoft.com/office/drawing/2014/main" id="{472634AE-D912-4431-A2B2-E612CB56FB47}"/>
              </a:ext>
            </a:extLst>
          </p:cNvPr>
          <p:cNvSpPr/>
          <p:nvPr/>
        </p:nvSpPr>
        <p:spPr>
          <a:xfrm>
            <a:off x="804491" y="4994779"/>
            <a:ext cx="2520280" cy="939617"/>
          </a:xfrm>
          <a:prstGeom prst="rect">
            <a:avLst/>
          </a:prstGeom>
          <a:solidFill>
            <a:schemeClr val="accent2"/>
          </a:solidFill>
          <a:ln w="127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sz="1400" dirty="0" err="1"/>
              <a:t>Stash</a:t>
            </a:r>
            <a:r>
              <a:rPr lang="fr-FR" sz="1400" dirty="0"/>
              <a:t> (ou brouillon)</a:t>
            </a:r>
          </a:p>
          <a:p>
            <a:pPr algn="ctr"/>
            <a:r>
              <a:rPr lang="fr-FR" sz="1400" dirty="0"/>
              <a:t>Zone de mise en attente des modifications</a:t>
            </a:r>
          </a:p>
        </p:txBody>
      </p:sp>
      <p:sp>
        <p:nvSpPr>
          <p:cNvPr id="6" name="Ellipse 5">
            <a:extLst>
              <a:ext uri="{FF2B5EF4-FFF2-40B4-BE49-F238E27FC236}">
                <a16:creationId xmlns:a16="http://schemas.microsoft.com/office/drawing/2014/main" id="{2E7F9B9E-6681-4B82-B219-393C1C34C236}"/>
              </a:ext>
            </a:extLst>
          </p:cNvPr>
          <p:cNvSpPr/>
          <p:nvPr/>
        </p:nvSpPr>
        <p:spPr>
          <a:xfrm>
            <a:off x="5154416" y="2087824"/>
            <a:ext cx="330595" cy="330595"/>
          </a:xfrm>
          <a:prstGeom prst="ellipse">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fr-FR" sz="1600">
                <a:solidFill>
                  <a:schemeClr val="tx1"/>
                </a:solidFill>
                <a:latin typeface="BNPP Square ExtraBold" panose="02000503000000020004" pitchFamily="50" charset="0"/>
              </a:rPr>
              <a:t>1</a:t>
            </a:r>
          </a:p>
        </p:txBody>
      </p:sp>
      <p:sp>
        <p:nvSpPr>
          <p:cNvPr id="17" name="Ellipse 16">
            <a:extLst>
              <a:ext uri="{FF2B5EF4-FFF2-40B4-BE49-F238E27FC236}">
                <a16:creationId xmlns:a16="http://schemas.microsoft.com/office/drawing/2014/main" id="{84A1A355-7B69-4997-A006-9B8F3CB75C8D}"/>
              </a:ext>
            </a:extLst>
          </p:cNvPr>
          <p:cNvSpPr/>
          <p:nvPr/>
        </p:nvSpPr>
        <p:spPr>
          <a:xfrm>
            <a:off x="7170640" y="3933850"/>
            <a:ext cx="330595" cy="330595"/>
          </a:xfrm>
          <a:prstGeom prst="ellipse">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fr-FR" sz="1600">
                <a:solidFill>
                  <a:schemeClr val="tx1"/>
                </a:solidFill>
                <a:latin typeface="BNPP Square ExtraBold" panose="02000503000000020004" pitchFamily="50" charset="0"/>
              </a:rPr>
              <a:t>2</a:t>
            </a:r>
          </a:p>
        </p:txBody>
      </p:sp>
      <p:sp>
        <p:nvSpPr>
          <p:cNvPr id="18" name="Ellipse 17">
            <a:extLst>
              <a:ext uri="{FF2B5EF4-FFF2-40B4-BE49-F238E27FC236}">
                <a16:creationId xmlns:a16="http://schemas.microsoft.com/office/drawing/2014/main" id="{A563ABB8-7F16-404F-B29E-8AA7A6841B68}"/>
              </a:ext>
            </a:extLst>
          </p:cNvPr>
          <p:cNvSpPr/>
          <p:nvPr/>
        </p:nvSpPr>
        <p:spPr>
          <a:xfrm>
            <a:off x="9268801" y="2170978"/>
            <a:ext cx="330595" cy="330595"/>
          </a:xfrm>
          <a:prstGeom prst="ellipse">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fr-FR" sz="1600">
                <a:solidFill>
                  <a:schemeClr val="tx1"/>
                </a:solidFill>
                <a:latin typeface="BNPP Square ExtraBold" panose="02000503000000020004" pitchFamily="50" charset="0"/>
              </a:rPr>
              <a:t>3</a:t>
            </a:r>
          </a:p>
        </p:txBody>
      </p:sp>
      <p:sp>
        <p:nvSpPr>
          <p:cNvPr id="19" name="Ellipse 18">
            <a:extLst>
              <a:ext uri="{FF2B5EF4-FFF2-40B4-BE49-F238E27FC236}">
                <a16:creationId xmlns:a16="http://schemas.microsoft.com/office/drawing/2014/main" id="{97985EAD-2442-4F52-8914-03D711DD97AB}"/>
              </a:ext>
            </a:extLst>
          </p:cNvPr>
          <p:cNvSpPr/>
          <p:nvPr/>
        </p:nvSpPr>
        <p:spPr>
          <a:xfrm>
            <a:off x="11282959" y="3693031"/>
            <a:ext cx="330595" cy="330595"/>
          </a:xfrm>
          <a:prstGeom prst="ellipse">
            <a:avLst/>
          </a:prstGeom>
          <a:ln>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36000" rIns="0" bIns="0" numCol="1" spcCol="0" rtlCol="0" fromWordArt="0" anchor="ctr" anchorCtr="0" forceAA="0" compatLnSpc="1">
            <a:prstTxWarp prst="textNoShape">
              <a:avLst/>
            </a:prstTxWarp>
            <a:noAutofit/>
          </a:bodyPr>
          <a:lstStyle/>
          <a:p>
            <a:pPr algn="ctr"/>
            <a:r>
              <a:rPr lang="fr-FR" sz="1600">
                <a:solidFill>
                  <a:schemeClr val="tx1"/>
                </a:solidFill>
                <a:latin typeface="BNPP Square ExtraBold" panose="02000503000000020004" pitchFamily="50" charset="0"/>
              </a:rPr>
              <a:t>4</a:t>
            </a:r>
          </a:p>
        </p:txBody>
      </p:sp>
      <p:sp>
        <p:nvSpPr>
          <p:cNvPr id="8" name="Rectangle 7">
            <a:extLst>
              <a:ext uri="{FF2B5EF4-FFF2-40B4-BE49-F238E27FC236}">
                <a16:creationId xmlns:a16="http://schemas.microsoft.com/office/drawing/2014/main" id="{DC4DB268-10B5-4FAB-915E-26731EF87576}"/>
              </a:ext>
            </a:extLst>
          </p:cNvPr>
          <p:cNvSpPr/>
          <p:nvPr/>
        </p:nvSpPr>
        <p:spPr>
          <a:xfrm>
            <a:off x="1310941" y="1486682"/>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Brouillon</a:t>
            </a:r>
            <a:endParaRPr lang="fr-FR" sz="2000" dirty="0">
              <a:solidFill>
                <a:schemeClr val="bg1"/>
              </a:solidFill>
              <a:latin typeface="BNPP Sans Condensed Light" panose="02000000000000000000" pitchFamily="50" charset="0"/>
            </a:endParaRPr>
          </a:p>
        </p:txBody>
      </p:sp>
      <p:sp>
        <p:nvSpPr>
          <p:cNvPr id="28" name="Rectangle 27">
            <a:extLst>
              <a:ext uri="{FF2B5EF4-FFF2-40B4-BE49-F238E27FC236}">
                <a16:creationId xmlns:a16="http://schemas.microsoft.com/office/drawing/2014/main" id="{A80F64A9-F028-4F4F-A1E8-4153A9967F73}"/>
              </a:ext>
            </a:extLst>
          </p:cNvPr>
          <p:cNvSpPr/>
          <p:nvPr/>
        </p:nvSpPr>
        <p:spPr>
          <a:xfrm>
            <a:off x="3318287" y="1332794"/>
            <a:ext cx="1507380" cy="707886"/>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Espace de travail </a:t>
            </a:r>
            <a:endParaRPr lang="fr-FR" sz="2000" dirty="0">
              <a:solidFill>
                <a:schemeClr val="bg1"/>
              </a:solidFill>
              <a:latin typeface="BNPP Sans Condensed Light" panose="02000000000000000000" pitchFamily="50" charset="0"/>
            </a:endParaRPr>
          </a:p>
        </p:txBody>
      </p:sp>
      <p:sp>
        <p:nvSpPr>
          <p:cNvPr id="29" name="Rectangle 28">
            <a:extLst>
              <a:ext uri="{FF2B5EF4-FFF2-40B4-BE49-F238E27FC236}">
                <a16:creationId xmlns:a16="http://schemas.microsoft.com/office/drawing/2014/main" id="{8020E5E5-7360-4C8A-A145-104ECC26B6BF}"/>
              </a:ext>
            </a:extLst>
          </p:cNvPr>
          <p:cNvSpPr/>
          <p:nvPr/>
        </p:nvSpPr>
        <p:spPr>
          <a:xfrm>
            <a:off x="5315031" y="1481334"/>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INDEX</a:t>
            </a:r>
            <a:endParaRPr lang="fr-FR" sz="2000" dirty="0">
              <a:solidFill>
                <a:schemeClr val="bg1"/>
              </a:solidFill>
              <a:latin typeface="BNPP Sans Condensed Light" panose="02000000000000000000" pitchFamily="50" charset="0"/>
            </a:endParaRPr>
          </a:p>
        </p:txBody>
      </p:sp>
      <p:sp>
        <p:nvSpPr>
          <p:cNvPr id="30" name="Rectangle 29">
            <a:extLst>
              <a:ext uri="{FF2B5EF4-FFF2-40B4-BE49-F238E27FC236}">
                <a16:creationId xmlns:a16="http://schemas.microsoft.com/office/drawing/2014/main" id="{1A55BDC2-4110-414A-9F8E-1BDA61AD3333}"/>
              </a:ext>
            </a:extLst>
          </p:cNvPr>
          <p:cNvSpPr/>
          <p:nvPr/>
        </p:nvSpPr>
        <p:spPr>
          <a:xfrm>
            <a:off x="7319097" y="1487126"/>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Dépôt local</a:t>
            </a:r>
            <a:endParaRPr lang="fr-FR" sz="2000" dirty="0">
              <a:solidFill>
                <a:schemeClr val="bg1"/>
              </a:solidFill>
              <a:latin typeface="BNPP Sans Condensed Light" panose="02000000000000000000" pitchFamily="50" charset="0"/>
            </a:endParaRPr>
          </a:p>
        </p:txBody>
      </p:sp>
      <p:sp>
        <p:nvSpPr>
          <p:cNvPr id="31" name="Rectangle 30">
            <a:extLst>
              <a:ext uri="{FF2B5EF4-FFF2-40B4-BE49-F238E27FC236}">
                <a16:creationId xmlns:a16="http://schemas.microsoft.com/office/drawing/2014/main" id="{7301FCA7-02BE-4613-AE11-4DF5F805FE84}"/>
              </a:ext>
            </a:extLst>
          </p:cNvPr>
          <p:cNvSpPr/>
          <p:nvPr/>
        </p:nvSpPr>
        <p:spPr>
          <a:xfrm>
            <a:off x="9316098" y="1481334"/>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Dépôt distant</a:t>
            </a:r>
            <a:endParaRPr lang="fr-FR" sz="2000" dirty="0">
              <a:solidFill>
                <a:schemeClr val="bg1"/>
              </a:solidFill>
              <a:latin typeface="BNPP Sans Condensed Light" panose="02000000000000000000" pitchFamily="50" charset="0"/>
            </a:endParaRPr>
          </a:p>
        </p:txBody>
      </p:sp>
    </p:spTree>
    <p:extLst>
      <p:ext uri="{BB962C8B-B14F-4D97-AF65-F5344CB8AC3E}">
        <p14:creationId xmlns:p14="http://schemas.microsoft.com/office/powerpoint/2010/main" val="11120640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5" grpId="0" animBg="1"/>
      <p:bldP spid="6" grpId="0" animBg="1"/>
      <p:bldP spid="17" grpId="0" animBg="1"/>
      <p:bldP spid="18" grpId="0" animBg="1"/>
      <p:bldP spid="1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A8A5F18F-CEF4-4EF9-837C-8FE716737856}"/>
              </a:ext>
            </a:extLst>
          </p:cNvPr>
          <p:cNvSpPr/>
          <p:nvPr/>
        </p:nvSpPr>
        <p:spPr>
          <a:xfrm>
            <a:off x="9298477" y="-1"/>
            <a:ext cx="2830320" cy="611760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78" name="Rectangle 77">
            <a:extLst>
              <a:ext uri="{FF2B5EF4-FFF2-40B4-BE49-F238E27FC236}">
                <a16:creationId xmlns:a16="http://schemas.microsoft.com/office/drawing/2014/main" id="{64718B8F-1102-4804-A8EC-7CC96000EEC5}"/>
              </a:ext>
            </a:extLst>
          </p:cNvPr>
          <p:cNvSpPr/>
          <p:nvPr/>
        </p:nvSpPr>
        <p:spPr>
          <a:xfrm>
            <a:off x="6433157" y="0"/>
            <a:ext cx="2830320" cy="6117601"/>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6" name="Subtitle 5"/>
          <p:cNvSpPr>
            <a:spLocks noGrp="1"/>
          </p:cNvSpPr>
          <p:nvPr>
            <p:ph type="subTitle" idx="1"/>
          </p:nvPr>
        </p:nvSpPr>
        <p:spPr/>
        <p:txBody>
          <a:bodyPr/>
          <a:lstStyle/>
          <a:p>
            <a:r>
              <a:rPr lang="fr-FR" dirty="0"/>
              <a:t>Indexation git</a:t>
            </a: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083D373A-5DC0-4A2A-A237-6C2DA7EAAB59}"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17</a:t>
            </a:fld>
            <a:endParaRPr lang="fr-FR">
              <a:solidFill>
                <a:srgbClr val="000000"/>
              </a:solidFill>
            </a:endParaRPr>
          </a:p>
        </p:txBody>
      </p:sp>
      <p:grpSp>
        <p:nvGrpSpPr>
          <p:cNvPr id="36" name="Group 35"/>
          <p:cNvGrpSpPr/>
          <p:nvPr/>
        </p:nvGrpSpPr>
        <p:grpSpPr>
          <a:xfrm>
            <a:off x="453686" y="4365898"/>
            <a:ext cx="5894298" cy="1152128"/>
            <a:chOff x="872222" y="3528641"/>
            <a:chExt cx="5894298" cy="1152128"/>
          </a:xfrm>
        </p:grpSpPr>
        <p:grpSp>
          <p:nvGrpSpPr>
            <p:cNvPr id="19" name="Group 18"/>
            <p:cNvGrpSpPr/>
            <p:nvPr/>
          </p:nvGrpSpPr>
          <p:grpSpPr>
            <a:xfrm>
              <a:off x="1517618" y="3528641"/>
              <a:ext cx="5248902" cy="1152128"/>
              <a:chOff x="1517615" y="3528641"/>
              <a:chExt cx="10962030" cy="1152128"/>
            </a:xfrm>
          </p:grpSpPr>
          <p:sp>
            <p:nvSpPr>
              <p:cNvPr id="20" name="TextBox 19"/>
              <p:cNvSpPr txBox="1"/>
              <p:nvPr/>
            </p:nvSpPr>
            <p:spPr>
              <a:xfrm>
                <a:off x="1522475" y="4034438"/>
                <a:ext cx="10208785" cy="646331"/>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On peut verifier l’état de des fichiers à tout moment. Cela permet de savoir si les fichiers sont nouveaux, trackés, modifiés…</a:t>
                </a:r>
              </a:p>
            </p:txBody>
          </p:sp>
          <p:sp>
            <p:nvSpPr>
              <p:cNvPr id="21" name="TextBox 20"/>
              <p:cNvSpPr txBox="1"/>
              <p:nvPr/>
            </p:nvSpPr>
            <p:spPr>
              <a:xfrm>
                <a:off x="1517615" y="3528641"/>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dirty="0">
                    <a:solidFill>
                      <a:srgbClr val="A3C439"/>
                    </a:solidFill>
                    <a:latin typeface="BNPP Sans" panose="02000000000000000000" pitchFamily="2" charset="0"/>
                    <a:cs typeface="Roboto Regular" charset="0"/>
                  </a:rPr>
                  <a:t>Vérifier l’index</a:t>
                </a:r>
                <a:endParaRPr lang="fr-FR" sz="1800" b="1" cap="all" spc="53" dirty="0">
                  <a:solidFill>
                    <a:srgbClr val="A3C439"/>
                  </a:solidFill>
                  <a:latin typeface="BNPP Sans" panose="02000000000000000000" pitchFamily="2" charset="0"/>
                  <a:cs typeface="Roboto Regular" charset="0"/>
                </a:endParaRPr>
              </a:p>
            </p:txBody>
          </p:sp>
        </p:grpSp>
        <p:grpSp>
          <p:nvGrpSpPr>
            <p:cNvPr id="25" name="Group 24"/>
            <p:cNvGrpSpPr/>
            <p:nvPr/>
          </p:nvGrpSpPr>
          <p:grpSpPr>
            <a:xfrm>
              <a:off x="872222" y="3688269"/>
              <a:ext cx="493698" cy="504000"/>
              <a:chOff x="857660" y="3534071"/>
              <a:chExt cx="447128" cy="456458"/>
            </a:xfrm>
          </p:grpSpPr>
          <p:sp>
            <p:nvSpPr>
              <p:cNvPr id="26" name="Oval 25"/>
              <p:cNvSpPr>
                <a:spLocks noChangeAspect="1"/>
              </p:cNvSpPr>
              <p:nvPr/>
            </p:nvSpPr>
            <p:spPr>
              <a:xfrm>
                <a:off x="857660" y="3534071"/>
                <a:ext cx="447128" cy="456458"/>
              </a:xfrm>
              <a:prstGeom prst="ellipse">
                <a:avLst/>
              </a:prstGeom>
              <a:solidFill>
                <a:schemeClr val="accent3"/>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27" name="Freeform 278"/>
              <p:cNvSpPr>
                <a:spLocks noChangeArrowheads="1"/>
              </p:cNvSpPr>
              <p:nvPr/>
            </p:nvSpPr>
            <p:spPr bwMode="auto">
              <a:xfrm>
                <a:off x="933195" y="3596022"/>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5" name="Group 34"/>
          <p:cNvGrpSpPr/>
          <p:nvPr/>
        </p:nvGrpSpPr>
        <p:grpSpPr>
          <a:xfrm>
            <a:off x="454184" y="2774547"/>
            <a:ext cx="5893800" cy="727255"/>
            <a:chOff x="872720" y="2457658"/>
            <a:chExt cx="5893800" cy="727255"/>
          </a:xfrm>
        </p:grpSpPr>
        <p:grpSp>
          <p:nvGrpSpPr>
            <p:cNvPr id="13" name="Group 12"/>
            <p:cNvGrpSpPr/>
            <p:nvPr/>
          </p:nvGrpSpPr>
          <p:grpSpPr>
            <a:xfrm>
              <a:off x="1517618" y="2457658"/>
              <a:ext cx="5248902" cy="727255"/>
              <a:chOff x="1517615" y="2457658"/>
              <a:chExt cx="10962030" cy="727255"/>
            </a:xfrm>
          </p:grpSpPr>
          <p:sp>
            <p:nvSpPr>
              <p:cNvPr id="14" name="TextBox 13"/>
              <p:cNvSpPr txBox="1"/>
              <p:nvPr/>
            </p:nvSpPr>
            <p:spPr>
              <a:xfrm>
                <a:off x="1522475" y="2969469"/>
                <a:ext cx="10208785" cy="215444"/>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En cas d’erreur, on peut supprimer l’indexation du fichier</a:t>
                </a:r>
              </a:p>
            </p:txBody>
          </p:sp>
          <p:sp>
            <p:nvSpPr>
              <p:cNvPr id="15" name="TextBox 14"/>
              <p:cNvSpPr txBox="1"/>
              <p:nvPr/>
            </p:nvSpPr>
            <p:spPr>
              <a:xfrm>
                <a:off x="1517615" y="2457658"/>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dirty="0" err="1">
                    <a:solidFill>
                      <a:srgbClr val="00685E"/>
                    </a:solidFill>
                    <a:latin typeface="BNPP Sans" panose="02000000000000000000" pitchFamily="2" charset="0"/>
                    <a:cs typeface="Roboto Regular" charset="0"/>
                  </a:rPr>
                  <a:t>Dé-indexer</a:t>
                </a:r>
                <a:r>
                  <a:rPr lang="fr-FR" sz="2000" b="1" cap="all" spc="53" dirty="0">
                    <a:solidFill>
                      <a:srgbClr val="00685E"/>
                    </a:solidFill>
                    <a:latin typeface="BNPP Sans" panose="02000000000000000000" pitchFamily="2" charset="0"/>
                    <a:cs typeface="Roboto Regular" charset="0"/>
                  </a:rPr>
                  <a:t> le fichier</a:t>
                </a:r>
              </a:p>
            </p:txBody>
          </p:sp>
        </p:grpSp>
        <p:grpSp>
          <p:nvGrpSpPr>
            <p:cNvPr id="28" name="Group 27"/>
            <p:cNvGrpSpPr/>
            <p:nvPr/>
          </p:nvGrpSpPr>
          <p:grpSpPr>
            <a:xfrm>
              <a:off x="872720" y="2624812"/>
              <a:ext cx="493200" cy="503492"/>
              <a:chOff x="858111" y="2466742"/>
              <a:chExt cx="446677" cy="455998"/>
            </a:xfrm>
          </p:grpSpPr>
          <p:sp>
            <p:nvSpPr>
              <p:cNvPr id="29" name="Oval 28"/>
              <p:cNvSpPr>
                <a:spLocks noChangeAspect="1"/>
              </p:cNvSpPr>
              <p:nvPr/>
            </p:nvSpPr>
            <p:spPr>
              <a:xfrm>
                <a:off x="858111" y="2466742"/>
                <a:ext cx="446677" cy="455998"/>
              </a:xfrm>
              <a:prstGeom prst="ellipse">
                <a:avLst/>
              </a:prstGeom>
              <a:solidFill>
                <a:schemeClr val="accent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0" name="Freeform 278"/>
              <p:cNvSpPr>
                <a:spLocks noChangeArrowheads="1"/>
              </p:cNvSpPr>
              <p:nvPr/>
            </p:nvSpPr>
            <p:spPr bwMode="auto">
              <a:xfrm>
                <a:off x="933649" y="2510001"/>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4" name="Group 33"/>
          <p:cNvGrpSpPr/>
          <p:nvPr/>
        </p:nvGrpSpPr>
        <p:grpSpPr>
          <a:xfrm>
            <a:off x="454230" y="909514"/>
            <a:ext cx="5893754" cy="1124894"/>
            <a:chOff x="872766" y="1347689"/>
            <a:chExt cx="5893754" cy="1124894"/>
          </a:xfrm>
        </p:grpSpPr>
        <p:grpSp>
          <p:nvGrpSpPr>
            <p:cNvPr id="10" name="Group 9"/>
            <p:cNvGrpSpPr/>
            <p:nvPr/>
          </p:nvGrpSpPr>
          <p:grpSpPr>
            <a:xfrm>
              <a:off x="1517618" y="1347689"/>
              <a:ext cx="5248902" cy="1124894"/>
              <a:chOff x="1517615" y="1347674"/>
              <a:chExt cx="10962031" cy="1124895"/>
            </a:xfrm>
          </p:grpSpPr>
          <p:sp>
            <p:nvSpPr>
              <p:cNvPr id="11" name="TextBox 10"/>
              <p:cNvSpPr txBox="1"/>
              <p:nvPr/>
            </p:nvSpPr>
            <p:spPr>
              <a:xfrm>
                <a:off x="1522475" y="1826237"/>
                <a:ext cx="10208786" cy="646332"/>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Avant toute sauvegarde, il faut lister les fichiers qui sont à prendre en compte pour la prochaine (et uniquement la prochaine) sauvegarde</a:t>
                </a:r>
              </a:p>
            </p:txBody>
          </p:sp>
          <p:sp>
            <p:nvSpPr>
              <p:cNvPr id="12" name="TextBox 11"/>
              <p:cNvSpPr txBox="1"/>
              <p:nvPr/>
            </p:nvSpPr>
            <p:spPr>
              <a:xfrm>
                <a:off x="1517615" y="1347674"/>
                <a:ext cx="10962031" cy="525145"/>
              </a:xfrm>
              <a:prstGeom prst="rect">
                <a:avLst/>
              </a:prstGeom>
              <a:noFill/>
            </p:spPr>
            <p:txBody>
              <a:bodyPr wrap="square" lIns="0" tIns="0" rIns="0" bIns="0" rtlCol="0">
                <a:spAutoFit/>
              </a:bodyPr>
              <a:lstStyle/>
              <a:p>
                <a:pPr defTabSz="1825623">
                  <a:lnSpc>
                    <a:spcPts val="4533"/>
                  </a:lnSpc>
                  <a:spcAft>
                    <a:spcPts val="1600"/>
                  </a:spcAft>
                </a:pPr>
                <a:r>
                  <a:rPr lang="fr-FR" sz="2000" b="1" cap="all" spc="53" dirty="0">
                    <a:solidFill>
                      <a:srgbClr val="00915A"/>
                    </a:solidFill>
                    <a:latin typeface="BNPP Sans" panose="02000000000000000000" pitchFamily="2" charset="0"/>
                    <a:cs typeface="Roboto Regular" charset="0"/>
                  </a:rPr>
                  <a:t>Indexer le fichier</a:t>
                </a:r>
                <a:endParaRPr lang="fr-FR" sz="1600" b="1" cap="all" spc="53" dirty="0">
                  <a:solidFill>
                    <a:srgbClr val="00915A"/>
                  </a:solidFill>
                  <a:latin typeface="BNPP Sans" panose="02000000000000000000" pitchFamily="2" charset="0"/>
                  <a:cs typeface="Roboto Regular" charset="0"/>
                </a:endParaRPr>
              </a:p>
            </p:txBody>
          </p:sp>
        </p:grpSp>
        <p:grpSp>
          <p:nvGrpSpPr>
            <p:cNvPr id="31" name="Group 30"/>
            <p:cNvGrpSpPr/>
            <p:nvPr/>
          </p:nvGrpSpPr>
          <p:grpSpPr>
            <a:xfrm>
              <a:off x="872766" y="1479332"/>
              <a:ext cx="493155" cy="503446"/>
              <a:chOff x="858151" y="1326821"/>
              <a:chExt cx="446636" cy="455956"/>
            </a:xfrm>
          </p:grpSpPr>
          <p:sp>
            <p:nvSpPr>
              <p:cNvPr id="32" name="Oval 31"/>
              <p:cNvSpPr>
                <a:spLocks noChangeAspect="1"/>
              </p:cNvSpPr>
              <p:nvPr/>
            </p:nvSpPr>
            <p:spPr>
              <a:xfrm>
                <a:off x="858151" y="1326821"/>
                <a:ext cx="446636" cy="455956"/>
              </a:xfrm>
              <a:prstGeom prst="ellipse">
                <a:avLst/>
              </a:prstGeom>
              <a:solidFill>
                <a:schemeClr val="tx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3" name="Freeform 278"/>
              <p:cNvSpPr>
                <a:spLocks noChangeArrowheads="1"/>
              </p:cNvSpPr>
              <p:nvPr/>
            </p:nvSpPr>
            <p:spPr bwMode="auto">
              <a:xfrm>
                <a:off x="930704" y="1375259"/>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55" name="Groupe 54">
            <a:extLst>
              <a:ext uri="{FF2B5EF4-FFF2-40B4-BE49-F238E27FC236}">
                <a16:creationId xmlns:a16="http://schemas.microsoft.com/office/drawing/2014/main" id="{1F0F51C7-3FFA-41B7-B91B-555890F69985}"/>
              </a:ext>
            </a:extLst>
          </p:cNvPr>
          <p:cNvGrpSpPr/>
          <p:nvPr/>
        </p:nvGrpSpPr>
        <p:grpSpPr>
          <a:xfrm>
            <a:off x="7666220" y="1424914"/>
            <a:ext cx="503470" cy="645221"/>
            <a:chOff x="7062827" y="1071965"/>
            <a:chExt cx="431462" cy="552940"/>
          </a:xfrm>
        </p:grpSpPr>
        <p:sp>
          <p:nvSpPr>
            <p:cNvPr id="54" name="Rectangle : avec coin rogné 53">
              <a:extLst>
                <a:ext uri="{FF2B5EF4-FFF2-40B4-BE49-F238E27FC236}">
                  <a16:creationId xmlns:a16="http://schemas.microsoft.com/office/drawing/2014/main" id="{1454A4E3-7E84-4FF1-A66A-350E1340796F}"/>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47" name="Group 220">
              <a:extLst>
                <a:ext uri="{FF2B5EF4-FFF2-40B4-BE49-F238E27FC236}">
                  <a16:creationId xmlns:a16="http://schemas.microsoft.com/office/drawing/2014/main" id="{A430AD60-E880-4BFC-9399-66985958B9DF}"/>
                </a:ext>
              </a:extLst>
            </p:cNvPr>
            <p:cNvGrpSpPr/>
            <p:nvPr/>
          </p:nvGrpSpPr>
          <p:grpSpPr>
            <a:xfrm>
              <a:off x="7062827" y="1071965"/>
              <a:ext cx="431462" cy="552940"/>
              <a:chOff x="-3451373" y="-2208732"/>
              <a:chExt cx="327026" cy="419100"/>
            </a:xfrm>
          </p:grpSpPr>
          <p:sp>
            <p:nvSpPr>
              <p:cNvPr id="48" name="Freeform 13">
                <a:extLst>
                  <a:ext uri="{FF2B5EF4-FFF2-40B4-BE49-F238E27FC236}">
                    <a16:creationId xmlns:a16="http://schemas.microsoft.com/office/drawing/2014/main" id="{EAE06A0F-7DE4-4D2B-A73E-5E9A398CC61C}"/>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14">
                <a:extLst>
                  <a:ext uri="{FF2B5EF4-FFF2-40B4-BE49-F238E27FC236}">
                    <a16:creationId xmlns:a16="http://schemas.microsoft.com/office/drawing/2014/main" id="{D3E99F45-2A3B-43F2-B5A3-2DAADBE71A6B}"/>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0" name="Freeform 15">
                <a:extLst>
                  <a:ext uri="{FF2B5EF4-FFF2-40B4-BE49-F238E27FC236}">
                    <a16:creationId xmlns:a16="http://schemas.microsoft.com/office/drawing/2014/main" id="{9CEB0C4B-9920-48A1-B1D3-DEA0E4D4D31E}"/>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16">
                <a:extLst>
                  <a:ext uri="{FF2B5EF4-FFF2-40B4-BE49-F238E27FC236}">
                    <a16:creationId xmlns:a16="http://schemas.microsoft.com/office/drawing/2014/main" id="{954B8E53-B115-4EB4-AE11-55D74B5F78E6}"/>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17">
                <a:extLst>
                  <a:ext uri="{FF2B5EF4-FFF2-40B4-BE49-F238E27FC236}">
                    <a16:creationId xmlns:a16="http://schemas.microsoft.com/office/drawing/2014/main" id="{C9F676F6-6DDA-4C58-B585-84DB7CD27F97}"/>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18">
                <a:extLst>
                  <a:ext uri="{FF2B5EF4-FFF2-40B4-BE49-F238E27FC236}">
                    <a16:creationId xmlns:a16="http://schemas.microsoft.com/office/drawing/2014/main" id="{CE233454-44CD-40DA-9356-66DC886CFAEE}"/>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75" name="Flèche : droite 74">
            <a:extLst>
              <a:ext uri="{FF2B5EF4-FFF2-40B4-BE49-F238E27FC236}">
                <a16:creationId xmlns:a16="http://schemas.microsoft.com/office/drawing/2014/main" id="{4C75AC9D-EE08-4B8B-9C28-A8E681C0EF15}"/>
              </a:ext>
            </a:extLst>
          </p:cNvPr>
          <p:cNvSpPr/>
          <p:nvPr/>
        </p:nvSpPr>
        <p:spPr>
          <a:xfrm>
            <a:off x="9028024" y="1274049"/>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76" name="Flèche : droite 75">
            <a:extLst>
              <a:ext uri="{FF2B5EF4-FFF2-40B4-BE49-F238E27FC236}">
                <a16:creationId xmlns:a16="http://schemas.microsoft.com/office/drawing/2014/main" id="{73D98DD3-D06F-4E30-B7B3-0634EA44D251}"/>
              </a:ext>
            </a:extLst>
          </p:cNvPr>
          <p:cNvSpPr/>
          <p:nvPr/>
        </p:nvSpPr>
        <p:spPr>
          <a:xfrm rot="10800000">
            <a:off x="9043822" y="3083557"/>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79" name="Rectangle 2">
            <a:extLst>
              <a:ext uri="{FF2B5EF4-FFF2-40B4-BE49-F238E27FC236}">
                <a16:creationId xmlns:a16="http://schemas.microsoft.com/office/drawing/2014/main" id="{4EBD946F-E550-4F53-8047-F0ADDE5396C4}"/>
              </a:ext>
            </a:extLst>
          </p:cNvPr>
          <p:cNvSpPr>
            <a:spLocks noChangeArrowheads="1"/>
          </p:cNvSpPr>
          <p:nvPr/>
        </p:nvSpPr>
        <p:spPr bwMode="auto">
          <a:xfrm>
            <a:off x="1524571" y="2258646"/>
            <a:ext cx="389821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add </a:t>
            </a:r>
            <a:r>
              <a:rPr lang="fr-FR" altLang="fr-FR" sz="1800" b="1">
                <a:solidFill>
                  <a:srgbClr val="FFFFFF"/>
                </a:solidFill>
                <a:latin typeface="Courier New" pitchFamily="49" charset="0"/>
                <a:cs typeface="Courier New" pitchFamily="49" charset="0"/>
              </a:rPr>
              <a:t>&lt;nom_du_fichier&gt;</a:t>
            </a:r>
            <a:endParaRPr lang="fr-FR" altLang="fr-FR" sz="1800" b="1">
              <a:solidFill>
                <a:srgbClr val="FFFFFF"/>
              </a:solidFill>
              <a:latin typeface="Arial" pitchFamily="34" charset="0"/>
              <a:cs typeface="Arial" pitchFamily="34" charset="0"/>
            </a:endParaRPr>
          </a:p>
        </p:txBody>
      </p:sp>
      <p:grpSp>
        <p:nvGrpSpPr>
          <p:cNvPr id="99" name="Groupe 98">
            <a:extLst>
              <a:ext uri="{FF2B5EF4-FFF2-40B4-BE49-F238E27FC236}">
                <a16:creationId xmlns:a16="http://schemas.microsoft.com/office/drawing/2014/main" id="{E2B5897B-3106-4BC8-8D1D-6CBDE91A6C64}"/>
              </a:ext>
            </a:extLst>
          </p:cNvPr>
          <p:cNvGrpSpPr/>
          <p:nvPr/>
        </p:nvGrpSpPr>
        <p:grpSpPr>
          <a:xfrm>
            <a:off x="10551016" y="1424914"/>
            <a:ext cx="503470" cy="645221"/>
            <a:chOff x="7062827" y="1071965"/>
            <a:chExt cx="431462" cy="552940"/>
          </a:xfrm>
        </p:grpSpPr>
        <p:sp>
          <p:nvSpPr>
            <p:cNvPr id="100" name="Rectangle : avec coin rogné 99">
              <a:extLst>
                <a:ext uri="{FF2B5EF4-FFF2-40B4-BE49-F238E27FC236}">
                  <a16:creationId xmlns:a16="http://schemas.microsoft.com/office/drawing/2014/main" id="{6204DA7E-4E90-46AB-94BF-0DD14B715155}"/>
                </a:ext>
              </a:extLst>
            </p:cNvPr>
            <p:cNvSpPr/>
            <p:nvPr/>
          </p:nvSpPr>
          <p:spPr>
            <a:xfrm>
              <a:off x="7092538" y="1100096"/>
              <a:ext cx="381076" cy="499970"/>
            </a:xfrm>
            <a:prstGeom prst="snip1Rect">
              <a:avLst>
                <a:gd name="adj" fmla="val 36958"/>
              </a:avLst>
            </a:prstGeom>
            <a:solidFill>
              <a:schemeClr val="bg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nvGrpSpPr>
            <p:cNvPr id="101" name="Group 220">
              <a:extLst>
                <a:ext uri="{FF2B5EF4-FFF2-40B4-BE49-F238E27FC236}">
                  <a16:creationId xmlns:a16="http://schemas.microsoft.com/office/drawing/2014/main" id="{C5CEB40E-9477-47DE-95A9-7A9E69920C8C}"/>
                </a:ext>
              </a:extLst>
            </p:cNvPr>
            <p:cNvGrpSpPr/>
            <p:nvPr/>
          </p:nvGrpSpPr>
          <p:grpSpPr>
            <a:xfrm>
              <a:off x="7062827" y="1071965"/>
              <a:ext cx="431462" cy="552940"/>
              <a:chOff x="-3451373" y="-2208732"/>
              <a:chExt cx="327026" cy="419100"/>
            </a:xfrm>
          </p:grpSpPr>
          <p:sp>
            <p:nvSpPr>
              <p:cNvPr id="102" name="Freeform 13">
                <a:extLst>
                  <a:ext uri="{FF2B5EF4-FFF2-40B4-BE49-F238E27FC236}">
                    <a16:creationId xmlns:a16="http://schemas.microsoft.com/office/drawing/2014/main" id="{B59337F2-6D32-4714-9857-C992088FDFA2}"/>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3" name="Freeform 14">
                <a:extLst>
                  <a:ext uri="{FF2B5EF4-FFF2-40B4-BE49-F238E27FC236}">
                    <a16:creationId xmlns:a16="http://schemas.microsoft.com/office/drawing/2014/main" id="{16BC6DEB-DB99-4238-A287-2C43275A8D54}"/>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4" name="Freeform 15">
                <a:extLst>
                  <a:ext uri="{FF2B5EF4-FFF2-40B4-BE49-F238E27FC236}">
                    <a16:creationId xmlns:a16="http://schemas.microsoft.com/office/drawing/2014/main" id="{2103A7DE-A47A-46B3-8326-487A8D0EE2D9}"/>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5" name="Freeform 16">
                <a:extLst>
                  <a:ext uri="{FF2B5EF4-FFF2-40B4-BE49-F238E27FC236}">
                    <a16:creationId xmlns:a16="http://schemas.microsoft.com/office/drawing/2014/main" id="{554749F8-2219-4624-AA8C-8C939057518D}"/>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6" name="Freeform 17">
                <a:extLst>
                  <a:ext uri="{FF2B5EF4-FFF2-40B4-BE49-F238E27FC236}">
                    <a16:creationId xmlns:a16="http://schemas.microsoft.com/office/drawing/2014/main" id="{AED3A2E8-85DF-4537-8CB8-C70D6B445F2F}"/>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07" name="Freeform 18">
                <a:extLst>
                  <a:ext uri="{FF2B5EF4-FFF2-40B4-BE49-F238E27FC236}">
                    <a16:creationId xmlns:a16="http://schemas.microsoft.com/office/drawing/2014/main" id="{7FA8252D-B6B6-4816-AF33-F29AF19B6C62}"/>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
        <p:nvSpPr>
          <p:cNvPr id="121" name="Rectangle 2">
            <a:extLst>
              <a:ext uri="{FF2B5EF4-FFF2-40B4-BE49-F238E27FC236}">
                <a16:creationId xmlns:a16="http://schemas.microsoft.com/office/drawing/2014/main" id="{957AABB3-6673-469C-820F-22A86C35721B}"/>
              </a:ext>
            </a:extLst>
          </p:cNvPr>
          <p:cNvSpPr>
            <a:spLocks noChangeArrowheads="1"/>
          </p:cNvSpPr>
          <p:nvPr/>
        </p:nvSpPr>
        <p:spPr bwMode="auto">
          <a:xfrm>
            <a:off x="1524571" y="3780542"/>
            <a:ext cx="389821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reset </a:t>
            </a:r>
            <a:r>
              <a:rPr lang="fr-FR" altLang="fr-FR" sz="1800" b="1">
                <a:solidFill>
                  <a:srgbClr val="FFFFFF"/>
                </a:solidFill>
                <a:latin typeface="Courier New" pitchFamily="49" charset="0"/>
                <a:cs typeface="Courier New" pitchFamily="49" charset="0"/>
              </a:rPr>
              <a:t>&lt;nom_du_fichier&gt;</a:t>
            </a:r>
            <a:endParaRPr lang="fr-FR" altLang="fr-FR" sz="1800" b="1">
              <a:solidFill>
                <a:srgbClr val="FFFFFF"/>
              </a:solidFill>
              <a:latin typeface="Arial" pitchFamily="34" charset="0"/>
              <a:cs typeface="Arial" pitchFamily="34" charset="0"/>
            </a:endParaRPr>
          </a:p>
        </p:txBody>
      </p:sp>
      <p:sp>
        <p:nvSpPr>
          <p:cNvPr id="122" name="Rectangle 2">
            <a:extLst>
              <a:ext uri="{FF2B5EF4-FFF2-40B4-BE49-F238E27FC236}">
                <a16:creationId xmlns:a16="http://schemas.microsoft.com/office/drawing/2014/main" id="{F61220C9-E2F6-478A-BB26-6D1E1205F970}"/>
              </a:ext>
            </a:extLst>
          </p:cNvPr>
          <p:cNvSpPr>
            <a:spLocks noChangeArrowheads="1"/>
          </p:cNvSpPr>
          <p:nvPr/>
        </p:nvSpPr>
        <p:spPr bwMode="auto">
          <a:xfrm>
            <a:off x="1524571" y="5580742"/>
            <a:ext cx="3898210"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fr-FR" altLang="fr-FR" sz="1800" b="1">
                <a:solidFill>
                  <a:srgbClr val="CC7832"/>
                </a:solidFill>
                <a:latin typeface="Courier New" pitchFamily="49" charset="0"/>
                <a:cs typeface="Courier New" pitchFamily="49" charset="0"/>
              </a:rPr>
              <a:t>git status</a:t>
            </a:r>
          </a:p>
        </p:txBody>
      </p:sp>
      <p:sp>
        <p:nvSpPr>
          <p:cNvPr id="16" name="Rectangle : avec coins arrondis en diagonale 15">
            <a:extLst>
              <a:ext uri="{FF2B5EF4-FFF2-40B4-BE49-F238E27FC236}">
                <a16:creationId xmlns:a16="http://schemas.microsoft.com/office/drawing/2014/main" id="{FAA574A6-DCC0-4960-A0AD-A74382ED4599}"/>
              </a:ext>
            </a:extLst>
          </p:cNvPr>
          <p:cNvSpPr/>
          <p:nvPr/>
        </p:nvSpPr>
        <p:spPr>
          <a:xfrm>
            <a:off x="8518872" y="4678019"/>
            <a:ext cx="1534769" cy="920988"/>
          </a:xfrm>
          <a:prstGeom prst="round2DiagRect">
            <a:avLst>
              <a:gd name="adj1" fmla="val 29316"/>
              <a:gd name="adj2" fmla="val 0"/>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125" name="Image 124">
            <a:extLst>
              <a:ext uri="{FF2B5EF4-FFF2-40B4-BE49-F238E27FC236}">
                <a16:creationId xmlns:a16="http://schemas.microsoft.com/office/drawing/2014/main" id="{9EC03CBE-FC0E-4AB3-8C14-FC5964F358B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988030" y="4814671"/>
            <a:ext cx="609524" cy="609524"/>
          </a:xfrm>
          <a:prstGeom prst="rect">
            <a:avLst/>
          </a:prstGeom>
        </p:spPr>
      </p:pic>
      <p:sp>
        <p:nvSpPr>
          <p:cNvPr id="82" name="Rectangle 81">
            <a:extLst>
              <a:ext uri="{FF2B5EF4-FFF2-40B4-BE49-F238E27FC236}">
                <a16:creationId xmlns:a16="http://schemas.microsoft.com/office/drawing/2014/main" id="{8E744B81-AF54-475A-A5BA-73D510B18DCC}"/>
              </a:ext>
            </a:extLst>
          </p:cNvPr>
          <p:cNvSpPr/>
          <p:nvPr/>
        </p:nvSpPr>
        <p:spPr>
          <a:xfrm>
            <a:off x="7115916" y="86300"/>
            <a:ext cx="1507380" cy="830997"/>
          </a:xfrm>
          <a:prstGeom prst="rect">
            <a:avLst/>
          </a:prstGeom>
        </p:spPr>
        <p:txBody>
          <a:bodyPr wrap="square">
            <a:spAutoFit/>
          </a:bodyPr>
          <a:lstStyle/>
          <a:p>
            <a:pPr algn="ctr"/>
            <a:r>
              <a:rPr lang="fr-FR" b="1" cap="all" spc="53" dirty="0">
                <a:solidFill>
                  <a:schemeClr val="bg1"/>
                </a:solidFill>
                <a:latin typeface="BNPP Sans Condensed Light" panose="02000000000000000000" pitchFamily="50" charset="0"/>
                <a:cs typeface="Roboto Regular" charset="0"/>
              </a:rPr>
              <a:t>Espace de travail </a:t>
            </a:r>
            <a:endParaRPr lang="fr-FR" dirty="0">
              <a:solidFill>
                <a:schemeClr val="bg1"/>
              </a:solidFill>
              <a:latin typeface="BNPP Sans Condensed Light" panose="02000000000000000000" pitchFamily="50" charset="0"/>
            </a:endParaRPr>
          </a:p>
        </p:txBody>
      </p:sp>
      <p:sp>
        <p:nvSpPr>
          <p:cNvPr id="83" name="Rectangle 82">
            <a:extLst>
              <a:ext uri="{FF2B5EF4-FFF2-40B4-BE49-F238E27FC236}">
                <a16:creationId xmlns:a16="http://schemas.microsoft.com/office/drawing/2014/main" id="{A5022026-4556-47CB-9D2E-9AFEB21473BC}"/>
              </a:ext>
            </a:extLst>
          </p:cNvPr>
          <p:cNvSpPr/>
          <p:nvPr/>
        </p:nvSpPr>
        <p:spPr>
          <a:xfrm>
            <a:off x="10063845" y="189434"/>
            <a:ext cx="1507380" cy="461665"/>
          </a:xfrm>
          <a:prstGeom prst="rect">
            <a:avLst/>
          </a:prstGeom>
        </p:spPr>
        <p:txBody>
          <a:bodyPr wrap="square">
            <a:spAutoFit/>
          </a:bodyPr>
          <a:lstStyle/>
          <a:p>
            <a:pPr algn="ctr"/>
            <a:r>
              <a:rPr lang="fr-FR" b="1" cap="all" spc="53" dirty="0">
                <a:solidFill>
                  <a:schemeClr val="bg1"/>
                </a:solidFill>
                <a:latin typeface="BNPP Sans Condensed Light" panose="02000000000000000000" pitchFamily="50" charset="0"/>
                <a:cs typeface="Roboto Regular" charset="0"/>
              </a:rPr>
              <a:t>INDEX</a:t>
            </a:r>
            <a:endParaRPr lang="fr-FR" dirty="0">
              <a:solidFill>
                <a:schemeClr val="bg1"/>
              </a:solidFill>
              <a:latin typeface="BNPP Sans Condensed Light" panose="02000000000000000000" pitchFamily="50" charset="0"/>
            </a:endParaRPr>
          </a:p>
        </p:txBody>
      </p:sp>
      <p:grpSp>
        <p:nvGrpSpPr>
          <p:cNvPr id="84" name="Groupe 83">
            <a:extLst>
              <a:ext uri="{FF2B5EF4-FFF2-40B4-BE49-F238E27FC236}">
                <a16:creationId xmlns:a16="http://schemas.microsoft.com/office/drawing/2014/main" id="{938C2A5A-A900-43DE-A5F0-E9A45CBD3238}"/>
              </a:ext>
            </a:extLst>
          </p:cNvPr>
          <p:cNvGrpSpPr/>
          <p:nvPr/>
        </p:nvGrpSpPr>
        <p:grpSpPr>
          <a:xfrm>
            <a:off x="7688748" y="3234422"/>
            <a:ext cx="503470" cy="645221"/>
            <a:chOff x="7062827" y="1071965"/>
            <a:chExt cx="431462" cy="552940"/>
          </a:xfrm>
        </p:grpSpPr>
        <p:sp>
          <p:nvSpPr>
            <p:cNvPr id="85" name="Rectangle : avec coin rogné 84">
              <a:extLst>
                <a:ext uri="{FF2B5EF4-FFF2-40B4-BE49-F238E27FC236}">
                  <a16:creationId xmlns:a16="http://schemas.microsoft.com/office/drawing/2014/main" id="{70A2B759-4900-41D4-AA56-D2EA4A016EB6}"/>
                </a:ext>
              </a:extLst>
            </p:cNvPr>
            <p:cNvSpPr/>
            <p:nvPr/>
          </p:nvSpPr>
          <p:spPr>
            <a:xfrm>
              <a:off x="7092538" y="1100096"/>
              <a:ext cx="381076" cy="499970"/>
            </a:xfrm>
            <a:prstGeom prst="snip1Rect">
              <a:avLst>
                <a:gd name="adj" fmla="val 36958"/>
              </a:avLst>
            </a:prstGeom>
            <a:solidFill>
              <a:schemeClr val="bg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nvGrpSpPr>
            <p:cNvPr id="86" name="Group 220">
              <a:extLst>
                <a:ext uri="{FF2B5EF4-FFF2-40B4-BE49-F238E27FC236}">
                  <a16:creationId xmlns:a16="http://schemas.microsoft.com/office/drawing/2014/main" id="{55D2C9C3-AD65-4E54-91C2-C4B25B963E7F}"/>
                </a:ext>
              </a:extLst>
            </p:cNvPr>
            <p:cNvGrpSpPr/>
            <p:nvPr/>
          </p:nvGrpSpPr>
          <p:grpSpPr>
            <a:xfrm>
              <a:off x="7062827" y="1071965"/>
              <a:ext cx="431462" cy="552940"/>
              <a:chOff x="-3451373" y="-2208732"/>
              <a:chExt cx="327026" cy="419100"/>
            </a:xfrm>
          </p:grpSpPr>
          <p:sp>
            <p:nvSpPr>
              <p:cNvPr id="87" name="Freeform 13">
                <a:extLst>
                  <a:ext uri="{FF2B5EF4-FFF2-40B4-BE49-F238E27FC236}">
                    <a16:creationId xmlns:a16="http://schemas.microsoft.com/office/drawing/2014/main" id="{076C8B5D-DF9B-43D3-8176-F5AAD31265CD}"/>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8" name="Freeform 14">
                <a:extLst>
                  <a:ext uri="{FF2B5EF4-FFF2-40B4-BE49-F238E27FC236}">
                    <a16:creationId xmlns:a16="http://schemas.microsoft.com/office/drawing/2014/main" id="{62ED1335-FB92-488C-93A9-830D307945AD}"/>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9" name="Freeform 15">
                <a:extLst>
                  <a:ext uri="{FF2B5EF4-FFF2-40B4-BE49-F238E27FC236}">
                    <a16:creationId xmlns:a16="http://schemas.microsoft.com/office/drawing/2014/main" id="{C60D655B-4D47-4A9B-9DE8-444A0EE7C587}"/>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0" name="Freeform 16">
                <a:extLst>
                  <a:ext uri="{FF2B5EF4-FFF2-40B4-BE49-F238E27FC236}">
                    <a16:creationId xmlns:a16="http://schemas.microsoft.com/office/drawing/2014/main" id="{B7C7953C-BDA0-4E16-A657-AFB2BA2B1258}"/>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1" name="Freeform 17">
                <a:extLst>
                  <a:ext uri="{FF2B5EF4-FFF2-40B4-BE49-F238E27FC236}">
                    <a16:creationId xmlns:a16="http://schemas.microsoft.com/office/drawing/2014/main" id="{7017CA44-7D53-445F-A446-E73582986D1B}"/>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2" name="Freeform 18">
                <a:extLst>
                  <a:ext uri="{FF2B5EF4-FFF2-40B4-BE49-F238E27FC236}">
                    <a16:creationId xmlns:a16="http://schemas.microsoft.com/office/drawing/2014/main" id="{E045489B-F50A-4D90-A95A-4C45F031464B}"/>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grpSp>
        <p:nvGrpSpPr>
          <p:cNvPr id="124" name="Groupe 123">
            <a:extLst>
              <a:ext uri="{FF2B5EF4-FFF2-40B4-BE49-F238E27FC236}">
                <a16:creationId xmlns:a16="http://schemas.microsoft.com/office/drawing/2014/main" id="{8350975F-FC28-4F9B-90B2-C05741446E87}"/>
              </a:ext>
            </a:extLst>
          </p:cNvPr>
          <p:cNvGrpSpPr/>
          <p:nvPr/>
        </p:nvGrpSpPr>
        <p:grpSpPr>
          <a:xfrm>
            <a:off x="10558133" y="3234422"/>
            <a:ext cx="503470" cy="645221"/>
            <a:chOff x="7062827" y="1071965"/>
            <a:chExt cx="431462" cy="552940"/>
          </a:xfrm>
        </p:grpSpPr>
        <p:sp>
          <p:nvSpPr>
            <p:cNvPr id="126" name="Rectangle : avec coin rogné 125">
              <a:extLst>
                <a:ext uri="{FF2B5EF4-FFF2-40B4-BE49-F238E27FC236}">
                  <a16:creationId xmlns:a16="http://schemas.microsoft.com/office/drawing/2014/main" id="{74060F76-7F74-40B0-8E71-EB38E9EDD44E}"/>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27" name="Group 220">
              <a:extLst>
                <a:ext uri="{FF2B5EF4-FFF2-40B4-BE49-F238E27FC236}">
                  <a16:creationId xmlns:a16="http://schemas.microsoft.com/office/drawing/2014/main" id="{3333EF73-5D6F-4281-8BA4-1451B21A44DA}"/>
                </a:ext>
              </a:extLst>
            </p:cNvPr>
            <p:cNvGrpSpPr/>
            <p:nvPr/>
          </p:nvGrpSpPr>
          <p:grpSpPr>
            <a:xfrm>
              <a:off x="7062827" y="1071965"/>
              <a:ext cx="431462" cy="552940"/>
              <a:chOff x="-3451373" y="-2208732"/>
              <a:chExt cx="327026" cy="419100"/>
            </a:xfrm>
          </p:grpSpPr>
          <p:sp>
            <p:nvSpPr>
              <p:cNvPr id="128" name="Freeform 13">
                <a:extLst>
                  <a:ext uri="{FF2B5EF4-FFF2-40B4-BE49-F238E27FC236}">
                    <a16:creationId xmlns:a16="http://schemas.microsoft.com/office/drawing/2014/main" id="{3CF5A44C-69E4-4F88-B6BA-1716DFEC3FDE}"/>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14">
                <a:extLst>
                  <a:ext uri="{FF2B5EF4-FFF2-40B4-BE49-F238E27FC236}">
                    <a16:creationId xmlns:a16="http://schemas.microsoft.com/office/drawing/2014/main" id="{F7F2C62E-BA22-4272-B271-B4B3BD84DFB3}"/>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15">
                <a:extLst>
                  <a:ext uri="{FF2B5EF4-FFF2-40B4-BE49-F238E27FC236}">
                    <a16:creationId xmlns:a16="http://schemas.microsoft.com/office/drawing/2014/main" id="{632A3A84-8AD5-4424-9319-D723D86F5B57}"/>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16">
                <a:extLst>
                  <a:ext uri="{FF2B5EF4-FFF2-40B4-BE49-F238E27FC236}">
                    <a16:creationId xmlns:a16="http://schemas.microsoft.com/office/drawing/2014/main" id="{E7D2A449-0A70-46FC-A7F8-EFD0AC368610}"/>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17">
                <a:extLst>
                  <a:ext uri="{FF2B5EF4-FFF2-40B4-BE49-F238E27FC236}">
                    <a16:creationId xmlns:a16="http://schemas.microsoft.com/office/drawing/2014/main" id="{E8B6AEFB-0BF4-456E-998E-20E43737E541}"/>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18">
                <a:extLst>
                  <a:ext uri="{FF2B5EF4-FFF2-40B4-BE49-F238E27FC236}">
                    <a16:creationId xmlns:a16="http://schemas.microsoft.com/office/drawing/2014/main" id="{AADE6152-D63C-4400-A426-196AF52B8665}"/>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val="469474528"/>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18</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6000" dirty="0">
                <a:solidFill>
                  <a:srgbClr val="FFFFFF"/>
                </a:solidFill>
                <a:latin typeface="BNPPSans-Light" panose="02000503020000020004" pitchFamily="2" charset="0"/>
              </a:rPr>
              <a:t>Exercice pratique :</a:t>
            </a:r>
          </a:p>
          <a:p>
            <a:pPr algn="ctr"/>
            <a:r>
              <a:rPr lang="fr-FR" sz="6000" dirty="0">
                <a:solidFill>
                  <a:srgbClr val="FFFFFF"/>
                </a:solidFill>
                <a:latin typeface="BNPPSans-Light" panose="02000503020000020004" pitchFamily="2" charset="0"/>
              </a:rPr>
              <a:t>Commandes </a:t>
            </a:r>
            <a:r>
              <a:rPr lang="fr-FR" sz="6000" dirty="0" err="1">
                <a:solidFill>
                  <a:srgbClr val="FFFFFF"/>
                </a:solidFill>
                <a:latin typeface="BNPPSans-Light" panose="02000503020000020004" pitchFamily="2" charset="0"/>
              </a:rPr>
              <a:t>add</a:t>
            </a:r>
            <a:r>
              <a:rPr lang="fr-FR" sz="6000" dirty="0">
                <a:solidFill>
                  <a:srgbClr val="FFFFFF"/>
                </a:solidFill>
                <a:latin typeface="BNPPSans-Light" panose="02000503020000020004" pitchFamily="2" charset="0"/>
              </a:rPr>
              <a:t>, reset et </a:t>
            </a:r>
            <a:r>
              <a:rPr lang="fr-FR" sz="6000" dirty="0" err="1">
                <a:solidFill>
                  <a:srgbClr val="FFFFFF"/>
                </a:solidFill>
                <a:latin typeface="BNPPSans-Light" panose="02000503020000020004" pitchFamily="2" charset="0"/>
              </a:rPr>
              <a:t>status</a:t>
            </a:r>
            <a:endParaRPr lang="fr-FR" sz="6000" dirty="0">
              <a:solidFill>
                <a:srgbClr val="FFFFFF"/>
              </a:solidFill>
              <a:latin typeface="BNPPSans-Light" panose="02000503020000020004" pitchFamily="2" charset="0"/>
            </a:endParaRPr>
          </a:p>
        </p:txBody>
      </p:sp>
    </p:spTree>
    <p:extLst>
      <p:ext uri="{BB962C8B-B14F-4D97-AF65-F5344CB8AC3E}">
        <p14:creationId xmlns:p14="http://schemas.microsoft.com/office/powerpoint/2010/main" val="83867545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Git </a:t>
            </a:r>
            <a:r>
              <a:rPr lang="fr-FR" dirty="0" err="1"/>
              <a:t>add</a:t>
            </a:r>
            <a:r>
              <a:rPr lang="fr-FR" dirty="0"/>
              <a:t> : Astuces</a:t>
            </a:r>
          </a:p>
        </p:txBody>
      </p:sp>
      <p:sp>
        <p:nvSpPr>
          <p:cNvPr id="4" name="Footer Placeholder 3"/>
          <p:cNvSpPr>
            <a:spLocks noGrp="1"/>
          </p:cNvSpPr>
          <p:nvPr>
            <p:ph type="ftr" sz="quarter" idx="3"/>
          </p:nvPr>
        </p:nvSpPr>
        <p:spPr/>
        <p:txBody>
          <a:bodyPr/>
          <a:lstStyle/>
          <a:p>
            <a:pPr defTabSz="1211878">
              <a:defRPr/>
            </a:pPr>
            <a:r>
              <a:rPr lang="fr-FR">
                <a:solidFill>
                  <a:srgbClr val="000000"/>
                </a:solidFill>
              </a:rPr>
              <a:t>Formation Git</a:t>
            </a:r>
          </a:p>
        </p:txBody>
      </p:sp>
      <p:sp>
        <p:nvSpPr>
          <p:cNvPr id="3" name="Date Placeholder 2"/>
          <p:cNvSpPr>
            <a:spLocks noGrp="1"/>
          </p:cNvSpPr>
          <p:nvPr>
            <p:ph type="dt" sz="half" idx="2"/>
          </p:nvPr>
        </p:nvSpPr>
        <p:spPr/>
        <p:txBody>
          <a:bodyPr/>
          <a:lstStyle/>
          <a:p>
            <a:pPr defTabSz="1211878">
              <a:defRPr/>
            </a:pPr>
            <a:fld id="{4E119757-7E80-4DCE-A2E9-C9B125198CA1}"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19</a:t>
            </a:fld>
            <a:endParaRPr lang="fr-FR">
              <a:solidFill>
                <a:srgbClr val="000000"/>
              </a:solidFill>
            </a:endParaRPr>
          </a:p>
        </p:txBody>
      </p:sp>
      <p:sp>
        <p:nvSpPr>
          <p:cNvPr id="13" name="Text Placeholder 12"/>
          <p:cNvSpPr>
            <a:spLocks noGrp="1"/>
          </p:cNvSpPr>
          <p:nvPr>
            <p:ph type="body" sz="quarter" idx="13"/>
          </p:nvPr>
        </p:nvSpPr>
        <p:spPr/>
        <p:txBody>
          <a:bodyPr anchor="b"/>
          <a:lstStyle/>
          <a:p>
            <a:r>
              <a:rPr lang="fr-FR"/>
              <a:t>En cas de suppression de fichier</a:t>
            </a:r>
          </a:p>
        </p:txBody>
      </p:sp>
      <p:sp>
        <p:nvSpPr>
          <p:cNvPr id="20" name="Text Placeholder 19"/>
          <p:cNvSpPr>
            <a:spLocks noGrp="1"/>
          </p:cNvSpPr>
          <p:nvPr>
            <p:ph type="body" sz="quarter" idx="14"/>
          </p:nvPr>
        </p:nvSpPr>
        <p:spPr>
          <a:xfrm>
            <a:off x="461193" y="1917626"/>
            <a:ext cx="4894133" cy="1077218"/>
          </a:xfrm>
        </p:spPr>
        <p:txBody>
          <a:bodyPr/>
          <a:lstStyle/>
          <a:p>
            <a:r>
              <a:rPr lang="fr-FR"/>
              <a:t>En cas de suppression de fichier, il faut notifier git de ce changment. Cette notification se fait de la même manière qu’une modification grâce à la commande git add. </a:t>
            </a:r>
          </a:p>
        </p:txBody>
      </p:sp>
      <p:sp>
        <p:nvSpPr>
          <p:cNvPr id="21" name="Text Placeholder 20"/>
          <p:cNvSpPr>
            <a:spLocks noGrp="1"/>
          </p:cNvSpPr>
          <p:nvPr>
            <p:ph type="body" sz="quarter" idx="15"/>
          </p:nvPr>
        </p:nvSpPr>
        <p:spPr>
          <a:xfrm>
            <a:off x="461193" y="3507964"/>
            <a:ext cx="4894133" cy="1384995"/>
          </a:xfrm>
        </p:spPr>
        <p:txBody>
          <a:bodyPr/>
          <a:lstStyle/>
          <a:p>
            <a:r>
              <a:rPr lang="fr-FR"/>
              <a:t>.gitignore est un fichier à la racine de votre dossier comprenant une liste de fichiers à ne jamais prendre en compte lors de vos indexations. Cela peut être pratique pour ne jamais partager vos fichiers de configuration d’IDE, vos sources compilées, ou vos ressources contenant des variables secretes.</a:t>
            </a:r>
          </a:p>
        </p:txBody>
      </p:sp>
      <p:sp>
        <p:nvSpPr>
          <p:cNvPr id="26" name="Text Placeholder 25"/>
          <p:cNvSpPr>
            <a:spLocks noGrp="1"/>
          </p:cNvSpPr>
          <p:nvPr>
            <p:ph type="body" sz="quarter" idx="17"/>
          </p:nvPr>
        </p:nvSpPr>
        <p:spPr/>
        <p:txBody>
          <a:bodyPr/>
          <a:lstStyle/>
          <a:p>
            <a:r>
              <a:rPr lang="fr-FR"/>
              <a:t>.gitignore</a:t>
            </a:r>
          </a:p>
        </p:txBody>
      </p:sp>
      <p:sp>
        <p:nvSpPr>
          <p:cNvPr id="28" name="Text Placeholder 27"/>
          <p:cNvSpPr>
            <a:spLocks noGrp="1"/>
          </p:cNvSpPr>
          <p:nvPr>
            <p:ph type="body" sz="quarter" idx="19"/>
          </p:nvPr>
        </p:nvSpPr>
        <p:spPr>
          <a:xfrm>
            <a:off x="7277691" y="1053530"/>
            <a:ext cx="4111749" cy="639146"/>
          </a:xfrm>
        </p:spPr>
        <p:txBody>
          <a:bodyPr anchor="b"/>
          <a:lstStyle/>
          <a:p>
            <a:r>
              <a:rPr lang="fr-FR"/>
              <a:t>Les options utiles de la commande</a:t>
            </a:r>
          </a:p>
        </p:txBody>
      </p:sp>
      <p:sp>
        <p:nvSpPr>
          <p:cNvPr id="29" name="Text Placeholder 28"/>
          <p:cNvSpPr>
            <a:spLocks noGrp="1"/>
          </p:cNvSpPr>
          <p:nvPr>
            <p:ph type="body" sz="quarter" idx="20"/>
          </p:nvPr>
        </p:nvSpPr>
        <p:spPr>
          <a:xfrm>
            <a:off x="6502345" y="1979321"/>
            <a:ext cx="4894133" cy="584775"/>
          </a:xfrm>
        </p:spPr>
        <p:txBody>
          <a:bodyPr/>
          <a:lstStyle/>
          <a:p>
            <a:r>
              <a:rPr lang="fr-FR"/>
              <a:t>Il est possible d’indexer plusieurs fichiers simultanément.</a:t>
            </a:r>
          </a:p>
        </p:txBody>
      </p:sp>
      <p:sp>
        <p:nvSpPr>
          <p:cNvPr id="30" name="Text Placeholder 29"/>
          <p:cNvSpPr>
            <a:spLocks noGrp="1"/>
          </p:cNvSpPr>
          <p:nvPr>
            <p:ph type="body" sz="quarter" idx="21"/>
          </p:nvPr>
        </p:nvSpPr>
        <p:spPr>
          <a:xfrm>
            <a:off x="6502345" y="2978040"/>
            <a:ext cx="4894133" cy="523220"/>
          </a:xfrm>
        </p:spPr>
        <p:txBody>
          <a:bodyPr/>
          <a:lstStyle/>
          <a:p>
            <a:r>
              <a:rPr lang="fr-FR"/>
              <a:t>Il est possible de lister de manière exhaustive tous les fichiers à ajouter, séparés par des espaces.</a:t>
            </a:r>
          </a:p>
        </p:txBody>
      </p:sp>
      <p:sp>
        <p:nvSpPr>
          <p:cNvPr id="32" name="Text Placeholder 31"/>
          <p:cNvSpPr>
            <a:spLocks noGrp="1"/>
          </p:cNvSpPr>
          <p:nvPr>
            <p:ph type="body" sz="quarter" idx="23"/>
          </p:nvPr>
        </p:nvSpPr>
        <p:spPr>
          <a:xfrm>
            <a:off x="6502345" y="2659379"/>
            <a:ext cx="3253160" cy="363859"/>
          </a:xfrm>
        </p:spPr>
        <p:txBody>
          <a:bodyPr/>
          <a:lstStyle/>
          <a:p>
            <a:r>
              <a:rPr lang="fr-FR"/>
              <a:t>1 - De manière exhaustive</a:t>
            </a:r>
          </a:p>
        </p:txBody>
      </p:sp>
      <p:grpSp>
        <p:nvGrpSpPr>
          <p:cNvPr id="45" name="Group 462">
            <a:extLst>
              <a:ext uri="{FF2B5EF4-FFF2-40B4-BE49-F238E27FC236}">
                <a16:creationId xmlns:a16="http://schemas.microsoft.com/office/drawing/2014/main" id="{6789352C-A2D5-4010-AED2-0D08E250A54B}"/>
              </a:ext>
            </a:extLst>
          </p:cNvPr>
          <p:cNvGrpSpPr/>
          <p:nvPr/>
        </p:nvGrpSpPr>
        <p:grpSpPr>
          <a:xfrm>
            <a:off x="6502345" y="1113075"/>
            <a:ext cx="360875" cy="520056"/>
            <a:chOff x="11088688" y="4927600"/>
            <a:chExt cx="579437" cy="835026"/>
          </a:xfrm>
        </p:grpSpPr>
        <p:sp>
          <p:nvSpPr>
            <p:cNvPr id="46" name="Freeform 339">
              <a:extLst>
                <a:ext uri="{FF2B5EF4-FFF2-40B4-BE49-F238E27FC236}">
                  <a16:creationId xmlns:a16="http://schemas.microsoft.com/office/drawing/2014/main" id="{5F349640-1F69-403B-8DE8-C9B9D9CB6319}"/>
                </a:ext>
              </a:extLst>
            </p:cNvPr>
            <p:cNvSpPr>
              <a:spLocks/>
            </p:cNvSpPr>
            <p:nvPr/>
          </p:nvSpPr>
          <p:spPr bwMode="auto">
            <a:xfrm>
              <a:off x="11231563" y="5618163"/>
              <a:ext cx="287337" cy="144463"/>
            </a:xfrm>
            <a:custGeom>
              <a:avLst/>
              <a:gdLst>
                <a:gd name="T0" fmla="*/ 89 w 89"/>
                <a:gd name="T1" fmla="*/ 0 h 44"/>
                <a:gd name="T2" fmla="*/ 44 w 89"/>
                <a:gd name="T3" fmla="*/ 44 h 44"/>
                <a:gd name="T4" fmla="*/ 0 w 89"/>
                <a:gd name="T5" fmla="*/ 0 h 44"/>
                <a:gd name="T6" fmla="*/ 89 w 89"/>
                <a:gd name="T7" fmla="*/ 0 h 44"/>
              </a:gdLst>
              <a:ahLst/>
              <a:cxnLst>
                <a:cxn ang="0">
                  <a:pos x="T0" y="T1"/>
                </a:cxn>
                <a:cxn ang="0">
                  <a:pos x="T2" y="T3"/>
                </a:cxn>
                <a:cxn ang="0">
                  <a:pos x="T4" y="T5"/>
                </a:cxn>
                <a:cxn ang="0">
                  <a:pos x="T6" y="T7"/>
                </a:cxn>
              </a:cxnLst>
              <a:rect l="0" t="0" r="r" b="b"/>
              <a:pathLst>
                <a:path w="89" h="44">
                  <a:moveTo>
                    <a:pt x="89" y="0"/>
                  </a:moveTo>
                  <a:cubicBezTo>
                    <a:pt x="89" y="24"/>
                    <a:pt x="69" y="44"/>
                    <a:pt x="44" y="44"/>
                  </a:cubicBezTo>
                  <a:cubicBezTo>
                    <a:pt x="20" y="44"/>
                    <a:pt x="0" y="24"/>
                    <a:pt x="0" y="0"/>
                  </a:cubicBezTo>
                  <a:lnTo>
                    <a:pt x="89" y="0"/>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340">
              <a:extLst>
                <a:ext uri="{FF2B5EF4-FFF2-40B4-BE49-F238E27FC236}">
                  <a16:creationId xmlns:a16="http://schemas.microsoft.com/office/drawing/2014/main" id="{E1523DF8-9078-4930-979B-51C83C09B8A4}"/>
                </a:ext>
              </a:extLst>
            </p:cNvPr>
            <p:cNvSpPr>
              <a:spLocks noEditPoints="1"/>
            </p:cNvSpPr>
            <p:nvPr/>
          </p:nvSpPr>
          <p:spPr bwMode="auto">
            <a:xfrm>
              <a:off x="11088688" y="4927600"/>
              <a:ext cx="579437" cy="639763"/>
            </a:xfrm>
            <a:custGeom>
              <a:avLst/>
              <a:gdLst>
                <a:gd name="T0" fmla="*/ 176 w 179"/>
                <a:gd name="T1" fmla="*/ 82 h 196"/>
                <a:gd name="T2" fmla="*/ 98 w 179"/>
                <a:gd name="T3" fmla="*/ 3 h 196"/>
                <a:gd name="T4" fmla="*/ 30 w 179"/>
                <a:gd name="T5" fmla="*/ 25 h 196"/>
                <a:gd name="T6" fmla="*/ 0 w 179"/>
                <a:gd name="T7" fmla="*/ 90 h 196"/>
                <a:gd name="T8" fmla="*/ 23 w 179"/>
                <a:gd name="T9" fmla="*/ 149 h 196"/>
                <a:gd name="T10" fmla="*/ 30 w 179"/>
                <a:gd name="T11" fmla="*/ 166 h 196"/>
                <a:gd name="T12" fmla="*/ 30 w 179"/>
                <a:gd name="T13" fmla="*/ 190 h 196"/>
                <a:gd name="T14" fmla="*/ 36 w 179"/>
                <a:gd name="T15" fmla="*/ 196 h 196"/>
                <a:gd name="T16" fmla="*/ 141 w 179"/>
                <a:gd name="T17" fmla="*/ 196 h 196"/>
                <a:gd name="T18" fmla="*/ 147 w 179"/>
                <a:gd name="T19" fmla="*/ 190 h 196"/>
                <a:gd name="T20" fmla="*/ 147 w 179"/>
                <a:gd name="T21" fmla="*/ 166 h 196"/>
                <a:gd name="T22" fmla="*/ 154 w 179"/>
                <a:gd name="T23" fmla="*/ 149 h 196"/>
                <a:gd name="T24" fmla="*/ 176 w 179"/>
                <a:gd name="T25" fmla="*/ 82 h 196"/>
                <a:gd name="T26" fmla="*/ 145 w 179"/>
                <a:gd name="T27" fmla="*/ 141 h 196"/>
                <a:gd name="T28" fmla="*/ 135 w 179"/>
                <a:gd name="T29" fmla="*/ 166 h 196"/>
                <a:gd name="T30" fmla="*/ 135 w 179"/>
                <a:gd name="T31" fmla="*/ 184 h 196"/>
                <a:gd name="T32" fmla="*/ 113 w 179"/>
                <a:gd name="T33" fmla="*/ 184 h 196"/>
                <a:gd name="T34" fmla="*/ 124 w 179"/>
                <a:gd name="T35" fmla="*/ 118 h 196"/>
                <a:gd name="T36" fmla="*/ 119 w 179"/>
                <a:gd name="T37" fmla="*/ 111 h 196"/>
                <a:gd name="T38" fmla="*/ 112 w 179"/>
                <a:gd name="T39" fmla="*/ 116 h 196"/>
                <a:gd name="T40" fmla="*/ 100 w 179"/>
                <a:gd name="T41" fmla="*/ 184 h 196"/>
                <a:gd name="T42" fmla="*/ 76 w 179"/>
                <a:gd name="T43" fmla="*/ 184 h 196"/>
                <a:gd name="T44" fmla="*/ 65 w 179"/>
                <a:gd name="T45" fmla="*/ 116 h 196"/>
                <a:gd name="T46" fmla="*/ 58 w 179"/>
                <a:gd name="T47" fmla="*/ 111 h 196"/>
                <a:gd name="T48" fmla="*/ 53 w 179"/>
                <a:gd name="T49" fmla="*/ 118 h 196"/>
                <a:gd name="T50" fmla="*/ 64 w 179"/>
                <a:gd name="T51" fmla="*/ 184 h 196"/>
                <a:gd name="T52" fmla="*/ 42 w 179"/>
                <a:gd name="T53" fmla="*/ 184 h 196"/>
                <a:gd name="T54" fmla="*/ 42 w 179"/>
                <a:gd name="T55" fmla="*/ 166 h 196"/>
                <a:gd name="T56" fmla="*/ 32 w 179"/>
                <a:gd name="T57" fmla="*/ 141 h 196"/>
                <a:gd name="T58" fmla="*/ 12 w 179"/>
                <a:gd name="T59" fmla="*/ 90 h 196"/>
                <a:gd name="T60" fmla="*/ 38 w 179"/>
                <a:gd name="T61" fmla="*/ 33 h 196"/>
                <a:gd name="T62" fmla="*/ 97 w 179"/>
                <a:gd name="T63" fmla="*/ 15 h 196"/>
                <a:gd name="T64" fmla="*/ 164 w 179"/>
                <a:gd name="T65" fmla="*/ 83 h 196"/>
                <a:gd name="T66" fmla="*/ 145 w 179"/>
                <a:gd name="T67"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196">
                  <a:moveTo>
                    <a:pt x="176" y="82"/>
                  </a:moveTo>
                  <a:cubicBezTo>
                    <a:pt x="172" y="41"/>
                    <a:pt x="140" y="7"/>
                    <a:pt x="98" y="3"/>
                  </a:cubicBezTo>
                  <a:cubicBezTo>
                    <a:pt x="73" y="0"/>
                    <a:pt x="49" y="8"/>
                    <a:pt x="30" y="25"/>
                  </a:cubicBezTo>
                  <a:cubicBezTo>
                    <a:pt x="11" y="41"/>
                    <a:pt x="0" y="65"/>
                    <a:pt x="0" y="90"/>
                  </a:cubicBezTo>
                  <a:cubicBezTo>
                    <a:pt x="0" y="112"/>
                    <a:pt x="8" y="133"/>
                    <a:pt x="23" y="149"/>
                  </a:cubicBezTo>
                  <a:cubicBezTo>
                    <a:pt x="27" y="154"/>
                    <a:pt x="30" y="160"/>
                    <a:pt x="30" y="166"/>
                  </a:cubicBezTo>
                  <a:cubicBezTo>
                    <a:pt x="30" y="190"/>
                    <a:pt x="30" y="190"/>
                    <a:pt x="30" y="190"/>
                  </a:cubicBezTo>
                  <a:cubicBezTo>
                    <a:pt x="30" y="193"/>
                    <a:pt x="32" y="196"/>
                    <a:pt x="36" y="196"/>
                  </a:cubicBezTo>
                  <a:cubicBezTo>
                    <a:pt x="141" y="196"/>
                    <a:pt x="141" y="196"/>
                    <a:pt x="141" y="196"/>
                  </a:cubicBezTo>
                  <a:cubicBezTo>
                    <a:pt x="145" y="196"/>
                    <a:pt x="147" y="193"/>
                    <a:pt x="147" y="190"/>
                  </a:cubicBezTo>
                  <a:cubicBezTo>
                    <a:pt x="147" y="166"/>
                    <a:pt x="147" y="166"/>
                    <a:pt x="147" y="166"/>
                  </a:cubicBezTo>
                  <a:cubicBezTo>
                    <a:pt x="147" y="160"/>
                    <a:pt x="150" y="154"/>
                    <a:pt x="154" y="149"/>
                  </a:cubicBezTo>
                  <a:cubicBezTo>
                    <a:pt x="171" y="131"/>
                    <a:pt x="179" y="107"/>
                    <a:pt x="176" y="82"/>
                  </a:cubicBezTo>
                  <a:close/>
                  <a:moveTo>
                    <a:pt x="145" y="141"/>
                  </a:moveTo>
                  <a:cubicBezTo>
                    <a:pt x="139" y="148"/>
                    <a:pt x="135" y="157"/>
                    <a:pt x="135" y="166"/>
                  </a:cubicBezTo>
                  <a:cubicBezTo>
                    <a:pt x="135" y="184"/>
                    <a:pt x="135" y="184"/>
                    <a:pt x="135" y="184"/>
                  </a:cubicBezTo>
                  <a:cubicBezTo>
                    <a:pt x="113" y="184"/>
                    <a:pt x="113" y="184"/>
                    <a:pt x="113" y="184"/>
                  </a:cubicBezTo>
                  <a:cubicBezTo>
                    <a:pt x="124" y="118"/>
                    <a:pt x="124" y="118"/>
                    <a:pt x="124" y="118"/>
                  </a:cubicBezTo>
                  <a:cubicBezTo>
                    <a:pt x="125" y="115"/>
                    <a:pt x="123" y="112"/>
                    <a:pt x="119" y="111"/>
                  </a:cubicBezTo>
                  <a:cubicBezTo>
                    <a:pt x="116" y="110"/>
                    <a:pt x="113" y="113"/>
                    <a:pt x="112" y="116"/>
                  </a:cubicBezTo>
                  <a:cubicBezTo>
                    <a:pt x="100" y="184"/>
                    <a:pt x="100" y="184"/>
                    <a:pt x="100" y="184"/>
                  </a:cubicBezTo>
                  <a:cubicBezTo>
                    <a:pt x="76" y="184"/>
                    <a:pt x="76" y="184"/>
                    <a:pt x="76" y="184"/>
                  </a:cubicBezTo>
                  <a:cubicBezTo>
                    <a:pt x="65" y="116"/>
                    <a:pt x="65" y="116"/>
                    <a:pt x="65" y="116"/>
                  </a:cubicBezTo>
                  <a:cubicBezTo>
                    <a:pt x="64" y="113"/>
                    <a:pt x="61" y="110"/>
                    <a:pt x="58" y="111"/>
                  </a:cubicBezTo>
                  <a:cubicBezTo>
                    <a:pt x="54" y="112"/>
                    <a:pt x="52" y="115"/>
                    <a:pt x="53" y="118"/>
                  </a:cubicBezTo>
                  <a:cubicBezTo>
                    <a:pt x="64" y="184"/>
                    <a:pt x="64" y="184"/>
                    <a:pt x="64" y="184"/>
                  </a:cubicBezTo>
                  <a:cubicBezTo>
                    <a:pt x="42" y="184"/>
                    <a:pt x="42" y="184"/>
                    <a:pt x="42" y="184"/>
                  </a:cubicBezTo>
                  <a:cubicBezTo>
                    <a:pt x="42" y="166"/>
                    <a:pt x="42" y="166"/>
                    <a:pt x="42" y="166"/>
                  </a:cubicBezTo>
                  <a:cubicBezTo>
                    <a:pt x="42" y="157"/>
                    <a:pt x="38" y="148"/>
                    <a:pt x="32" y="141"/>
                  </a:cubicBezTo>
                  <a:cubicBezTo>
                    <a:pt x="19" y="127"/>
                    <a:pt x="12" y="109"/>
                    <a:pt x="12" y="90"/>
                  </a:cubicBezTo>
                  <a:cubicBezTo>
                    <a:pt x="12" y="69"/>
                    <a:pt x="22" y="48"/>
                    <a:pt x="38" y="33"/>
                  </a:cubicBezTo>
                  <a:cubicBezTo>
                    <a:pt x="54" y="19"/>
                    <a:pt x="75" y="12"/>
                    <a:pt x="97" y="15"/>
                  </a:cubicBezTo>
                  <a:cubicBezTo>
                    <a:pt x="133" y="19"/>
                    <a:pt x="161" y="47"/>
                    <a:pt x="164" y="83"/>
                  </a:cubicBezTo>
                  <a:cubicBezTo>
                    <a:pt x="166" y="105"/>
                    <a:pt x="160" y="125"/>
                    <a:pt x="145" y="1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341">
              <a:extLst>
                <a:ext uri="{FF2B5EF4-FFF2-40B4-BE49-F238E27FC236}">
                  <a16:creationId xmlns:a16="http://schemas.microsoft.com/office/drawing/2014/main" id="{D98DA98C-8B77-48E0-90EB-9BD8A60618C0}"/>
                </a:ext>
              </a:extLst>
            </p:cNvPr>
            <p:cNvSpPr>
              <a:spLocks/>
            </p:cNvSpPr>
            <p:nvPr/>
          </p:nvSpPr>
          <p:spPr bwMode="auto">
            <a:xfrm>
              <a:off x="11328400"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2" y="35"/>
                    <a:pt x="0" y="33"/>
                    <a:pt x="0" y="29"/>
                  </a:cubicBezTo>
                  <a:cubicBezTo>
                    <a:pt x="0" y="6"/>
                    <a:pt x="0" y="6"/>
                    <a:pt x="0" y="6"/>
                  </a:cubicBezTo>
                  <a:cubicBezTo>
                    <a:pt x="0" y="3"/>
                    <a:pt x="2"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342">
              <a:extLst>
                <a:ext uri="{FF2B5EF4-FFF2-40B4-BE49-F238E27FC236}">
                  <a16:creationId xmlns:a16="http://schemas.microsoft.com/office/drawing/2014/main" id="{3C6FDE9D-3394-4397-904B-FFCEDE174061}"/>
                </a:ext>
              </a:extLst>
            </p:cNvPr>
            <p:cNvSpPr>
              <a:spLocks/>
            </p:cNvSpPr>
            <p:nvPr/>
          </p:nvSpPr>
          <p:spPr bwMode="auto">
            <a:xfrm>
              <a:off x="11383963"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3" y="35"/>
                    <a:pt x="0" y="33"/>
                    <a:pt x="0" y="29"/>
                  </a:cubicBezTo>
                  <a:cubicBezTo>
                    <a:pt x="0" y="6"/>
                    <a:pt x="0" y="6"/>
                    <a:pt x="0" y="6"/>
                  </a:cubicBezTo>
                  <a:cubicBezTo>
                    <a:pt x="0" y="3"/>
                    <a:pt x="3"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0" name="Group 228">
            <a:extLst>
              <a:ext uri="{FF2B5EF4-FFF2-40B4-BE49-F238E27FC236}">
                <a16:creationId xmlns:a16="http://schemas.microsoft.com/office/drawing/2014/main" id="{DC379937-D88A-4B61-A62F-239D8676F9E9}"/>
              </a:ext>
            </a:extLst>
          </p:cNvPr>
          <p:cNvGrpSpPr/>
          <p:nvPr/>
        </p:nvGrpSpPr>
        <p:grpSpPr>
          <a:xfrm>
            <a:off x="468071" y="1124403"/>
            <a:ext cx="531996" cy="498484"/>
            <a:chOff x="-5842148" y="210618"/>
            <a:chExt cx="403225" cy="377825"/>
          </a:xfrm>
        </p:grpSpPr>
        <p:sp>
          <p:nvSpPr>
            <p:cNvPr id="51" name="Freeform 56">
              <a:extLst>
                <a:ext uri="{FF2B5EF4-FFF2-40B4-BE49-F238E27FC236}">
                  <a16:creationId xmlns:a16="http://schemas.microsoft.com/office/drawing/2014/main" id="{4F772A2F-6122-4A88-BDDE-2EF6EA6DBA1B}"/>
                </a:ext>
              </a:extLst>
            </p:cNvPr>
            <p:cNvSpPr>
              <a:spLocks/>
            </p:cNvSpPr>
            <p:nvPr/>
          </p:nvSpPr>
          <p:spPr bwMode="auto">
            <a:xfrm>
              <a:off x="-5842148" y="210618"/>
              <a:ext cx="403225" cy="363538"/>
            </a:xfrm>
            <a:custGeom>
              <a:avLst/>
              <a:gdLst>
                <a:gd name="T0" fmla="*/ 124 w 126"/>
                <a:gd name="T1" fmla="*/ 94 h 113"/>
                <a:gd name="T2" fmla="*/ 74 w 126"/>
                <a:gd name="T3" fmla="*/ 7 h 113"/>
                <a:gd name="T4" fmla="*/ 63 w 126"/>
                <a:gd name="T5" fmla="*/ 0 h 113"/>
                <a:gd name="T6" fmla="*/ 63 w 126"/>
                <a:gd name="T7" fmla="*/ 0 h 113"/>
                <a:gd name="T8" fmla="*/ 52 w 126"/>
                <a:gd name="T9" fmla="*/ 7 h 113"/>
                <a:gd name="T10" fmla="*/ 3 w 126"/>
                <a:gd name="T11" fmla="*/ 94 h 113"/>
                <a:gd name="T12" fmla="*/ 3 w 126"/>
                <a:gd name="T13" fmla="*/ 107 h 113"/>
                <a:gd name="T14" fmla="*/ 14 w 126"/>
                <a:gd name="T15" fmla="*/ 113 h 113"/>
                <a:gd name="T16" fmla="*/ 50 w 126"/>
                <a:gd name="T17" fmla="*/ 113 h 113"/>
                <a:gd name="T18" fmla="*/ 50 w 126"/>
                <a:gd name="T19" fmla="*/ 110 h 113"/>
                <a:gd name="T20" fmla="*/ 50 w 126"/>
                <a:gd name="T21" fmla="*/ 107 h 113"/>
                <a:gd name="T22" fmla="*/ 14 w 126"/>
                <a:gd name="T23" fmla="*/ 107 h 113"/>
                <a:gd name="T24" fmla="*/ 8 w 126"/>
                <a:gd name="T25" fmla="*/ 104 h 113"/>
                <a:gd name="T26" fmla="*/ 8 w 126"/>
                <a:gd name="T27" fmla="*/ 97 h 113"/>
                <a:gd name="T28" fmla="*/ 57 w 126"/>
                <a:gd name="T29" fmla="*/ 9 h 113"/>
                <a:gd name="T30" fmla="*/ 63 w 126"/>
                <a:gd name="T31" fmla="*/ 6 h 113"/>
                <a:gd name="T32" fmla="*/ 63 w 126"/>
                <a:gd name="T33" fmla="*/ 6 h 113"/>
                <a:gd name="T34" fmla="*/ 69 w 126"/>
                <a:gd name="T35" fmla="*/ 9 h 113"/>
                <a:gd name="T36" fmla="*/ 118 w 126"/>
                <a:gd name="T37" fmla="*/ 97 h 113"/>
                <a:gd name="T38" fmla="*/ 118 w 126"/>
                <a:gd name="T39" fmla="*/ 104 h 113"/>
                <a:gd name="T40" fmla="*/ 112 w 126"/>
                <a:gd name="T41" fmla="*/ 107 h 113"/>
                <a:gd name="T42" fmla="*/ 76 w 126"/>
                <a:gd name="T43" fmla="*/ 107 h 113"/>
                <a:gd name="T44" fmla="*/ 77 w 126"/>
                <a:gd name="T45" fmla="*/ 110 h 113"/>
                <a:gd name="T46" fmla="*/ 76 w 126"/>
                <a:gd name="T47" fmla="*/ 113 h 113"/>
                <a:gd name="T48" fmla="*/ 112 w 126"/>
                <a:gd name="T49" fmla="*/ 113 h 113"/>
                <a:gd name="T50" fmla="*/ 124 w 126"/>
                <a:gd name="T51" fmla="*/ 107 h 113"/>
                <a:gd name="T52" fmla="*/ 124 w 126"/>
                <a:gd name="T53"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13">
                  <a:moveTo>
                    <a:pt x="124" y="94"/>
                  </a:moveTo>
                  <a:cubicBezTo>
                    <a:pt x="74" y="7"/>
                    <a:pt x="74" y="7"/>
                    <a:pt x="74" y="7"/>
                  </a:cubicBezTo>
                  <a:cubicBezTo>
                    <a:pt x="72" y="2"/>
                    <a:pt x="68" y="0"/>
                    <a:pt x="63" y="0"/>
                  </a:cubicBezTo>
                  <a:cubicBezTo>
                    <a:pt x="63" y="0"/>
                    <a:pt x="63" y="0"/>
                    <a:pt x="63" y="0"/>
                  </a:cubicBezTo>
                  <a:cubicBezTo>
                    <a:pt x="58" y="0"/>
                    <a:pt x="54" y="2"/>
                    <a:pt x="52" y="7"/>
                  </a:cubicBezTo>
                  <a:cubicBezTo>
                    <a:pt x="3" y="94"/>
                    <a:pt x="3" y="94"/>
                    <a:pt x="3" y="94"/>
                  </a:cubicBezTo>
                  <a:cubicBezTo>
                    <a:pt x="0" y="98"/>
                    <a:pt x="0" y="103"/>
                    <a:pt x="3" y="107"/>
                  </a:cubicBezTo>
                  <a:cubicBezTo>
                    <a:pt x="5" y="111"/>
                    <a:pt x="9" y="113"/>
                    <a:pt x="14" y="113"/>
                  </a:cubicBezTo>
                  <a:cubicBezTo>
                    <a:pt x="50" y="113"/>
                    <a:pt x="50" y="113"/>
                    <a:pt x="50" y="113"/>
                  </a:cubicBezTo>
                  <a:cubicBezTo>
                    <a:pt x="50" y="112"/>
                    <a:pt x="50" y="111"/>
                    <a:pt x="50" y="110"/>
                  </a:cubicBezTo>
                  <a:cubicBezTo>
                    <a:pt x="50" y="109"/>
                    <a:pt x="50" y="108"/>
                    <a:pt x="50" y="107"/>
                  </a:cubicBezTo>
                  <a:cubicBezTo>
                    <a:pt x="14" y="107"/>
                    <a:pt x="14" y="107"/>
                    <a:pt x="14" y="107"/>
                  </a:cubicBezTo>
                  <a:cubicBezTo>
                    <a:pt x="11" y="107"/>
                    <a:pt x="9" y="106"/>
                    <a:pt x="8" y="104"/>
                  </a:cubicBezTo>
                  <a:cubicBezTo>
                    <a:pt x="7" y="102"/>
                    <a:pt x="7" y="99"/>
                    <a:pt x="8" y="97"/>
                  </a:cubicBezTo>
                  <a:cubicBezTo>
                    <a:pt x="57" y="9"/>
                    <a:pt x="57" y="9"/>
                    <a:pt x="57" y="9"/>
                  </a:cubicBezTo>
                  <a:cubicBezTo>
                    <a:pt x="58" y="7"/>
                    <a:pt x="61" y="6"/>
                    <a:pt x="63" y="6"/>
                  </a:cubicBezTo>
                  <a:cubicBezTo>
                    <a:pt x="63" y="6"/>
                    <a:pt x="63" y="6"/>
                    <a:pt x="63" y="6"/>
                  </a:cubicBezTo>
                  <a:cubicBezTo>
                    <a:pt x="66" y="6"/>
                    <a:pt x="68" y="7"/>
                    <a:pt x="69" y="9"/>
                  </a:cubicBezTo>
                  <a:cubicBezTo>
                    <a:pt x="118" y="97"/>
                    <a:pt x="118" y="97"/>
                    <a:pt x="118" y="97"/>
                  </a:cubicBezTo>
                  <a:cubicBezTo>
                    <a:pt x="120" y="99"/>
                    <a:pt x="120" y="102"/>
                    <a:pt x="118" y="104"/>
                  </a:cubicBezTo>
                  <a:cubicBezTo>
                    <a:pt x="117" y="106"/>
                    <a:pt x="115" y="107"/>
                    <a:pt x="112" y="107"/>
                  </a:cubicBezTo>
                  <a:cubicBezTo>
                    <a:pt x="76" y="107"/>
                    <a:pt x="76" y="107"/>
                    <a:pt x="76" y="107"/>
                  </a:cubicBezTo>
                  <a:cubicBezTo>
                    <a:pt x="76" y="108"/>
                    <a:pt x="77" y="109"/>
                    <a:pt x="77" y="110"/>
                  </a:cubicBezTo>
                  <a:cubicBezTo>
                    <a:pt x="77" y="111"/>
                    <a:pt x="76" y="112"/>
                    <a:pt x="76" y="113"/>
                  </a:cubicBezTo>
                  <a:cubicBezTo>
                    <a:pt x="112" y="113"/>
                    <a:pt x="112" y="113"/>
                    <a:pt x="112" y="113"/>
                  </a:cubicBezTo>
                  <a:cubicBezTo>
                    <a:pt x="117" y="113"/>
                    <a:pt x="121" y="111"/>
                    <a:pt x="124" y="107"/>
                  </a:cubicBezTo>
                  <a:cubicBezTo>
                    <a:pt x="126" y="103"/>
                    <a:pt x="126" y="98"/>
                    <a:pt x="124"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7">
              <a:extLst>
                <a:ext uri="{FF2B5EF4-FFF2-40B4-BE49-F238E27FC236}">
                  <a16:creationId xmlns:a16="http://schemas.microsoft.com/office/drawing/2014/main" id="{8504406F-1C31-4CE7-9E9B-0E29CE164695}"/>
                </a:ext>
              </a:extLst>
            </p:cNvPr>
            <p:cNvSpPr>
              <a:spLocks/>
            </p:cNvSpPr>
            <p:nvPr/>
          </p:nvSpPr>
          <p:spPr bwMode="auto">
            <a:xfrm>
              <a:off x="-5665935" y="336030"/>
              <a:ext cx="50800" cy="174625"/>
            </a:xfrm>
            <a:custGeom>
              <a:avLst/>
              <a:gdLst>
                <a:gd name="T0" fmla="*/ 2 w 16"/>
                <a:gd name="T1" fmla="*/ 47 h 54"/>
                <a:gd name="T2" fmla="*/ 8 w 16"/>
                <a:gd name="T3" fmla="*/ 54 h 54"/>
                <a:gd name="T4" fmla="*/ 14 w 16"/>
                <a:gd name="T5" fmla="*/ 47 h 54"/>
                <a:gd name="T6" fmla="*/ 16 w 16"/>
                <a:gd name="T7" fmla="*/ 9 h 54"/>
                <a:gd name="T8" fmla="*/ 13 w 16"/>
                <a:gd name="T9" fmla="*/ 3 h 54"/>
                <a:gd name="T10" fmla="*/ 9 w 16"/>
                <a:gd name="T11" fmla="*/ 0 h 54"/>
                <a:gd name="T12" fmla="*/ 7 w 16"/>
                <a:gd name="T13" fmla="*/ 0 h 54"/>
                <a:gd name="T14" fmla="*/ 3 w 16"/>
                <a:gd name="T15" fmla="*/ 3 h 54"/>
                <a:gd name="T16" fmla="*/ 0 w 16"/>
                <a:gd name="T17" fmla="*/ 9 h 54"/>
                <a:gd name="T18" fmla="*/ 2 w 16"/>
                <a:gd name="T19"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4">
                  <a:moveTo>
                    <a:pt x="2" y="47"/>
                  </a:moveTo>
                  <a:cubicBezTo>
                    <a:pt x="2" y="52"/>
                    <a:pt x="5" y="54"/>
                    <a:pt x="8" y="54"/>
                  </a:cubicBezTo>
                  <a:cubicBezTo>
                    <a:pt x="12" y="54"/>
                    <a:pt x="14" y="52"/>
                    <a:pt x="14" y="47"/>
                  </a:cubicBezTo>
                  <a:cubicBezTo>
                    <a:pt x="16" y="9"/>
                    <a:pt x="16" y="9"/>
                    <a:pt x="16" y="9"/>
                  </a:cubicBezTo>
                  <a:cubicBezTo>
                    <a:pt x="16" y="7"/>
                    <a:pt x="15" y="4"/>
                    <a:pt x="13" y="3"/>
                  </a:cubicBezTo>
                  <a:cubicBezTo>
                    <a:pt x="12" y="1"/>
                    <a:pt x="10" y="0"/>
                    <a:pt x="9" y="0"/>
                  </a:cubicBezTo>
                  <a:cubicBezTo>
                    <a:pt x="7" y="0"/>
                    <a:pt x="7" y="0"/>
                    <a:pt x="7" y="0"/>
                  </a:cubicBezTo>
                  <a:cubicBezTo>
                    <a:pt x="6" y="0"/>
                    <a:pt x="4" y="1"/>
                    <a:pt x="3" y="3"/>
                  </a:cubicBezTo>
                  <a:cubicBezTo>
                    <a:pt x="1" y="4"/>
                    <a:pt x="0" y="7"/>
                    <a:pt x="0" y="9"/>
                  </a:cubicBezTo>
                  <a:lnTo>
                    <a:pt x="2" y="47"/>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8">
              <a:extLst>
                <a:ext uri="{FF2B5EF4-FFF2-40B4-BE49-F238E27FC236}">
                  <a16:creationId xmlns:a16="http://schemas.microsoft.com/office/drawing/2014/main" id="{9602BEEE-BB62-4895-9669-D872E4B3CD3D}"/>
                </a:ext>
              </a:extLst>
            </p:cNvPr>
            <p:cNvSpPr>
              <a:spLocks/>
            </p:cNvSpPr>
            <p:nvPr/>
          </p:nvSpPr>
          <p:spPr bwMode="auto">
            <a:xfrm>
              <a:off x="-5662760" y="539230"/>
              <a:ext cx="47625" cy="49213"/>
            </a:xfrm>
            <a:custGeom>
              <a:avLst/>
              <a:gdLst>
                <a:gd name="T0" fmla="*/ 15 w 15"/>
                <a:gd name="T1" fmla="*/ 8 h 15"/>
                <a:gd name="T2" fmla="*/ 7 w 15"/>
                <a:gd name="T3" fmla="*/ 0 h 15"/>
                <a:gd name="T4" fmla="*/ 7 w 15"/>
                <a:gd name="T5" fmla="*/ 0 h 15"/>
                <a:gd name="T6" fmla="*/ 0 w 15"/>
                <a:gd name="T7" fmla="*/ 8 h 15"/>
                <a:gd name="T8" fmla="*/ 7 w 15"/>
                <a:gd name="T9" fmla="*/ 15 h 15"/>
                <a:gd name="T10" fmla="*/ 15 w 15"/>
                <a:gd name="T11" fmla="*/ 8 h 15"/>
              </a:gdLst>
              <a:ahLst/>
              <a:cxnLst>
                <a:cxn ang="0">
                  <a:pos x="T0" y="T1"/>
                </a:cxn>
                <a:cxn ang="0">
                  <a:pos x="T2" y="T3"/>
                </a:cxn>
                <a:cxn ang="0">
                  <a:pos x="T4" y="T5"/>
                </a:cxn>
                <a:cxn ang="0">
                  <a:pos x="T6" y="T7"/>
                </a:cxn>
                <a:cxn ang="0">
                  <a:pos x="T8" y="T9"/>
                </a:cxn>
                <a:cxn ang="0">
                  <a:pos x="T10" y="T11"/>
                </a:cxn>
              </a:cxnLst>
              <a:rect l="0" t="0" r="r" b="b"/>
              <a:pathLst>
                <a:path w="15" h="15">
                  <a:moveTo>
                    <a:pt x="15" y="8"/>
                  </a:moveTo>
                  <a:cubicBezTo>
                    <a:pt x="15" y="4"/>
                    <a:pt x="11" y="0"/>
                    <a:pt x="7" y="0"/>
                  </a:cubicBezTo>
                  <a:cubicBezTo>
                    <a:pt x="7" y="0"/>
                    <a:pt x="7" y="0"/>
                    <a:pt x="7" y="0"/>
                  </a:cubicBezTo>
                  <a:cubicBezTo>
                    <a:pt x="3" y="0"/>
                    <a:pt x="0" y="4"/>
                    <a:pt x="0" y="8"/>
                  </a:cubicBezTo>
                  <a:cubicBezTo>
                    <a:pt x="0" y="12"/>
                    <a:pt x="3" y="15"/>
                    <a:pt x="7" y="15"/>
                  </a:cubicBezTo>
                  <a:cubicBezTo>
                    <a:pt x="11" y="15"/>
                    <a:pt x="15" y="12"/>
                    <a:pt x="15" y="8"/>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55" name="Image 54">
            <a:extLst>
              <a:ext uri="{FF2B5EF4-FFF2-40B4-BE49-F238E27FC236}">
                <a16:creationId xmlns:a16="http://schemas.microsoft.com/office/drawing/2014/main" id="{60A9D5E7-5FA1-48B9-85A7-A6F998080256}"/>
              </a:ext>
            </a:extLst>
          </p:cNvPr>
          <p:cNvPicPr>
            <a:picLocks noChangeAspect="1"/>
          </p:cNvPicPr>
          <p:nvPr/>
        </p:nvPicPr>
        <p:blipFill rotWithShape="1">
          <a:blip r:embed="rId3">
            <a:extLst>
              <a:ext uri="{28A0092B-C50C-407E-A947-70E740481C1C}">
                <a14:useLocalDpi xmlns:a14="http://schemas.microsoft.com/office/drawing/2010/main" val="0"/>
              </a:ext>
            </a:extLst>
          </a:blip>
          <a:srcRect t="36983" r="12662" b="40597"/>
          <a:stretch/>
        </p:blipFill>
        <p:spPr>
          <a:xfrm>
            <a:off x="468071" y="4892959"/>
            <a:ext cx="4894058" cy="1105536"/>
          </a:xfrm>
          <a:prstGeom prst="rect">
            <a:avLst/>
          </a:prstGeom>
          <a:ln w="12700">
            <a:solidFill>
              <a:schemeClr val="tx1"/>
            </a:solidFill>
          </a:ln>
        </p:spPr>
      </p:pic>
      <p:sp>
        <p:nvSpPr>
          <p:cNvPr id="56" name="Text Placeholder 29">
            <a:extLst>
              <a:ext uri="{FF2B5EF4-FFF2-40B4-BE49-F238E27FC236}">
                <a16:creationId xmlns:a16="http://schemas.microsoft.com/office/drawing/2014/main" id="{C0D4D3F4-7230-4BAF-8B51-797494CF19E6}"/>
              </a:ext>
            </a:extLst>
          </p:cNvPr>
          <p:cNvSpPr txBox="1">
            <a:spLocks/>
          </p:cNvSpPr>
          <p:nvPr/>
        </p:nvSpPr>
        <p:spPr>
          <a:xfrm>
            <a:off x="6493124" y="4040118"/>
            <a:ext cx="4894133" cy="738664"/>
          </a:xfrm>
          <a:prstGeom prst="rect">
            <a:avLst/>
          </a:prstGeom>
        </p:spPr>
        <p:txBody>
          <a:bodyPr>
            <a:spAutoFit/>
          </a:bodyPr>
          <a:lstStyle>
            <a:lvl1pPr marL="0" indent="0" algn="l" defTabSz="1211878" rtl="0" eaLnBrk="1" latinLnBrk="0" hangingPunct="1">
              <a:spcBef>
                <a:spcPts val="266"/>
              </a:spcBef>
              <a:buClr>
                <a:schemeClr val="accent4"/>
              </a:buClr>
              <a:buSzPct val="100000"/>
              <a:buFontTx/>
              <a:buNone/>
              <a:defRPr lang="en-US" sz="1400" b="0" kern="1200" baseline="0" dirty="0" smtClean="0">
                <a:solidFill>
                  <a:schemeClr val="bg2"/>
                </a:solidFill>
                <a:latin typeface="BNPP Sans Light" panose="02000503020000020004" pitchFamily="2" charset="0"/>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dirty="0"/>
              <a:t>Grâce aux commandes “git </a:t>
            </a:r>
            <a:r>
              <a:rPr lang="fr-FR" dirty="0" err="1"/>
              <a:t>add</a:t>
            </a:r>
            <a:r>
              <a:rPr lang="fr-FR" dirty="0"/>
              <a:t> .” ou “git </a:t>
            </a:r>
            <a:r>
              <a:rPr lang="fr-FR" dirty="0" err="1"/>
              <a:t>add</a:t>
            </a:r>
            <a:r>
              <a:rPr lang="fr-FR" dirty="0"/>
              <a:t> -A”, git indexe la totalité des fichiers dans le répertoire courant (récursivement dans les dossiers)</a:t>
            </a:r>
          </a:p>
        </p:txBody>
      </p:sp>
      <p:sp>
        <p:nvSpPr>
          <p:cNvPr id="57" name="Text Placeholder 31">
            <a:extLst>
              <a:ext uri="{FF2B5EF4-FFF2-40B4-BE49-F238E27FC236}">
                <a16:creationId xmlns:a16="http://schemas.microsoft.com/office/drawing/2014/main" id="{72D548DA-CDCA-49AC-AD4C-D842B6EECD46}"/>
              </a:ext>
            </a:extLst>
          </p:cNvPr>
          <p:cNvSpPr txBox="1">
            <a:spLocks/>
          </p:cNvSpPr>
          <p:nvPr/>
        </p:nvSpPr>
        <p:spPr>
          <a:xfrm>
            <a:off x="6493123" y="3680078"/>
            <a:ext cx="4702541" cy="363859"/>
          </a:xfrm>
          <a:prstGeom prst="rect">
            <a:avLst/>
          </a:prstGeom>
        </p:spPr>
        <p:txBody>
          <a:bodyPr/>
          <a:lstStyle>
            <a:lvl1pPr marL="0" indent="0" algn="l" defTabSz="1211878" rtl="0" eaLnBrk="1" latinLnBrk="0" hangingPunct="1">
              <a:spcBef>
                <a:spcPts val="266"/>
              </a:spcBef>
              <a:buClr>
                <a:schemeClr val="accent4"/>
              </a:buClr>
              <a:buSzPct val="100000"/>
              <a:buFontTx/>
              <a:buNone/>
              <a:defRPr lang="en-US" sz="1800" b="1" kern="1200" baseline="0" dirty="0" smtClean="0">
                <a:solidFill>
                  <a:schemeClr val="accent2"/>
                </a:solidFill>
                <a:latin typeface="BNPPSans-Bold" panose="02000000000000000000" pitchFamily="2" charset="0"/>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a:t>2 – La totalité du repertoire courant</a:t>
            </a:r>
          </a:p>
        </p:txBody>
      </p:sp>
      <p:sp>
        <p:nvSpPr>
          <p:cNvPr id="58" name="Text Placeholder 29">
            <a:extLst>
              <a:ext uri="{FF2B5EF4-FFF2-40B4-BE49-F238E27FC236}">
                <a16:creationId xmlns:a16="http://schemas.microsoft.com/office/drawing/2014/main" id="{C41AF26A-C527-4268-9E85-60EE3B15C4CF}"/>
              </a:ext>
            </a:extLst>
          </p:cNvPr>
          <p:cNvSpPr txBox="1">
            <a:spLocks/>
          </p:cNvSpPr>
          <p:nvPr/>
        </p:nvSpPr>
        <p:spPr>
          <a:xfrm>
            <a:off x="6493123" y="5282838"/>
            <a:ext cx="4894133" cy="523220"/>
          </a:xfrm>
          <a:prstGeom prst="rect">
            <a:avLst/>
          </a:prstGeom>
        </p:spPr>
        <p:txBody>
          <a:bodyPr>
            <a:spAutoFit/>
          </a:bodyPr>
          <a:lstStyle>
            <a:lvl1pPr marL="0" indent="0" algn="l" defTabSz="1211878" rtl="0" eaLnBrk="1" latinLnBrk="0" hangingPunct="1">
              <a:spcBef>
                <a:spcPts val="266"/>
              </a:spcBef>
              <a:buClr>
                <a:schemeClr val="accent4"/>
              </a:buClr>
              <a:buSzPct val="100000"/>
              <a:buFontTx/>
              <a:buNone/>
              <a:defRPr lang="en-US" sz="1400" b="0" kern="1200" baseline="0" dirty="0" smtClean="0">
                <a:solidFill>
                  <a:schemeClr val="bg2"/>
                </a:solidFill>
                <a:latin typeface="BNPP Sans Light" panose="02000503020000020004" pitchFamily="2" charset="0"/>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a:t>La commandes “git add -u” permet à git d’ajouter la liste des fichiers déjà indéxes lors de la dernière sauvegarde.</a:t>
            </a:r>
          </a:p>
        </p:txBody>
      </p:sp>
      <p:sp>
        <p:nvSpPr>
          <p:cNvPr id="59" name="Text Placeholder 31">
            <a:extLst>
              <a:ext uri="{FF2B5EF4-FFF2-40B4-BE49-F238E27FC236}">
                <a16:creationId xmlns:a16="http://schemas.microsoft.com/office/drawing/2014/main" id="{72CFD503-5104-415F-9620-042DF598783B}"/>
              </a:ext>
            </a:extLst>
          </p:cNvPr>
          <p:cNvSpPr txBox="1">
            <a:spLocks/>
          </p:cNvSpPr>
          <p:nvPr/>
        </p:nvSpPr>
        <p:spPr>
          <a:xfrm>
            <a:off x="6493123" y="4903634"/>
            <a:ext cx="5363018" cy="363859"/>
          </a:xfrm>
          <a:prstGeom prst="rect">
            <a:avLst/>
          </a:prstGeom>
        </p:spPr>
        <p:txBody>
          <a:bodyPr/>
          <a:lstStyle>
            <a:lvl1pPr marL="0" indent="0" algn="l" defTabSz="1211878" rtl="0" eaLnBrk="1" latinLnBrk="0" hangingPunct="1">
              <a:spcBef>
                <a:spcPts val="266"/>
              </a:spcBef>
              <a:buClr>
                <a:schemeClr val="accent4"/>
              </a:buClr>
              <a:buSzPct val="100000"/>
              <a:buFontTx/>
              <a:buNone/>
              <a:defRPr lang="en-US" sz="1800" b="1" kern="1200" baseline="0" dirty="0" smtClean="0">
                <a:solidFill>
                  <a:schemeClr val="accent2"/>
                </a:solidFill>
                <a:latin typeface="BNPPSans-Bold" panose="02000000000000000000" pitchFamily="2" charset="0"/>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a:t>3 – En reprenant la liste de la dernière sauvegarde</a:t>
            </a:r>
          </a:p>
        </p:txBody>
      </p:sp>
    </p:spTree>
    <p:extLst>
      <p:ext uri="{BB962C8B-B14F-4D97-AF65-F5344CB8AC3E}">
        <p14:creationId xmlns:p14="http://schemas.microsoft.com/office/powerpoint/2010/main" val="312253558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a:t>Déroulé de la formation</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a:t>
            </a:fld>
            <a:endParaRPr lang="fr-FR">
              <a:solidFill>
                <a:srgbClr val="000000"/>
              </a:solidFill>
            </a:endParaRPr>
          </a:p>
        </p:txBody>
      </p:sp>
      <p:pic>
        <p:nvPicPr>
          <p:cNvPr id="125" name="Picture 4">
            <a:extLst>
              <a:ext uri="{FF2B5EF4-FFF2-40B4-BE49-F238E27FC236}">
                <a16:creationId xmlns:a16="http://schemas.microsoft.com/office/drawing/2014/main" id="{05288E52-1A5F-4480-9E0E-742576531F0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2464" b="40562"/>
          <a:stretch/>
        </p:blipFill>
        <p:spPr bwMode="auto">
          <a:xfrm>
            <a:off x="-41011" y="3623800"/>
            <a:ext cx="12163160" cy="2542298"/>
          </a:xfrm>
          <a:prstGeom prst="flowChartManualInpu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7" name="Organigramme : Entrée manuelle 126">
            <a:extLst>
              <a:ext uri="{FF2B5EF4-FFF2-40B4-BE49-F238E27FC236}">
                <a16:creationId xmlns:a16="http://schemas.microsoft.com/office/drawing/2014/main" id="{92D2371F-6E27-4447-B92F-23BA5A804CC9}"/>
              </a:ext>
            </a:extLst>
          </p:cNvPr>
          <p:cNvSpPr/>
          <p:nvPr/>
        </p:nvSpPr>
        <p:spPr>
          <a:xfrm>
            <a:off x="-41011" y="3623800"/>
            <a:ext cx="12181057" cy="2542298"/>
          </a:xfrm>
          <a:prstGeom prst="flowChartManualInput">
            <a:avLst/>
          </a:prstGeom>
          <a:solidFill>
            <a:srgbClr val="00915A">
              <a:alpha val="80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29" name="Groupe 128">
            <a:extLst>
              <a:ext uri="{FF2B5EF4-FFF2-40B4-BE49-F238E27FC236}">
                <a16:creationId xmlns:a16="http://schemas.microsoft.com/office/drawing/2014/main" id="{5AD5DA50-32FF-4D89-8B4E-BEDC9C01DB26}"/>
              </a:ext>
            </a:extLst>
          </p:cNvPr>
          <p:cNvGrpSpPr/>
          <p:nvPr/>
        </p:nvGrpSpPr>
        <p:grpSpPr>
          <a:xfrm>
            <a:off x="600348" y="1269550"/>
            <a:ext cx="2352502" cy="4680524"/>
            <a:chOff x="24284" y="2278271"/>
            <a:chExt cx="2352502" cy="4680522"/>
          </a:xfrm>
        </p:grpSpPr>
        <p:grpSp>
          <p:nvGrpSpPr>
            <p:cNvPr id="130" name="Group 2">
              <a:extLst>
                <a:ext uri="{FF2B5EF4-FFF2-40B4-BE49-F238E27FC236}">
                  <a16:creationId xmlns:a16="http://schemas.microsoft.com/office/drawing/2014/main" id="{D675878A-7DEE-4A7A-A82C-0C7EBD3326E7}"/>
                </a:ext>
              </a:extLst>
            </p:cNvPr>
            <p:cNvGrpSpPr/>
            <p:nvPr/>
          </p:nvGrpSpPr>
          <p:grpSpPr>
            <a:xfrm>
              <a:off x="300531" y="2992136"/>
              <a:ext cx="1745247" cy="1733802"/>
              <a:chOff x="6292311" y="1780878"/>
              <a:chExt cx="2461669" cy="2445527"/>
            </a:xfrm>
          </p:grpSpPr>
          <p:sp>
            <p:nvSpPr>
              <p:cNvPr id="133" name="Arc 132">
                <a:extLst>
                  <a:ext uri="{FF2B5EF4-FFF2-40B4-BE49-F238E27FC236}">
                    <a16:creationId xmlns:a16="http://schemas.microsoft.com/office/drawing/2014/main" id="{B0991971-D19F-47D6-9E21-9E4267A1215A}"/>
                  </a:ext>
                </a:extLst>
              </p:cNvPr>
              <p:cNvSpPr/>
              <p:nvPr/>
            </p:nvSpPr>
            <p:spPr>
              <a:xfrm>
                <a:off x="6292311" y="1780878"/>
                <a:ext cx="2439242" cy="2424705"/>
              </a:xfrm>
              <a:prstGeom prst="arc">
                <a:avLst>
                  <a:gd name="adj1" fmla="val 16200000"/>
                  <a:gd name="adj2" fmla="val 38513"/>
                </a:avLst>
              </a:prstGeom>
              <a:solidFill>
                <a:srgbClr val="A3C439"/>
              </a:solidFill>
              <a:ln w="114300" cap="flat" cmpd="sng" algn="ctr">
                <a:solidFill>
                  <a:schemeClr val="accent3"/>
                </a:solidFill>
                <a:prstDash val="solid"/>
              </a:ln>
              <a:effectLst/>
            </p:spPr>
            <p:txBody>
              <a:bodyPr lIns="121437" tIns="60718" rIns="121437" bIns="60718" rtlCol="0" anchor="ctr"/>
              <a:lstStyle/>
              <a:p>
                <a:pPr algn="ctr" defTabSz="1212499">
                  <a:defRPr/>
                </a:pPr>
                <a:endParaRPr lang="fr-FR" sz="1900" kern="0">
                  <a:solidFill>
                    <a:srgbClr val="000000"/>
                  </a:solidFill>
                  <a:latin typeface="BNPP Sans Condensed Light"/>
                </a:endParaRPr>
              </a:p>
            </p:txBody>
          </p:sp>
          <p:sp>
            <p:nvSpPr>
              <p:cNvPr id="134" name="Oval 11">
                <a:extLst>
                  <a:ext uri="{FF2B5EF4-FFF2-40B4-BE49-F238E27FC236}">
                    <a16:creationId xmlns:a16="http://schemas.microsoft.com/office/drawing/2014/main" id="{54083F00-B8C1-4093-88E0-21C464831C9E}"/>
                  </a:ext>
                </a:extLst>
              </p:cNvPr>
              <p:cNvSpPr/>
              <p:nvPr/>
            </p:nvSpPr>
            <p:spPr>
              <a:xfrm>
                <a:off x="6329273" y="1787162"/>
                <a:ext cx="2424707" cy="2439243"/>
              </a:xfrm>
              <a:prstGeom prst="ellipse">
                <a:avLst/>
              </a:prstGeom>
              <a:solidFill>
                <a:srgbClr val="00915A"/>
              </a:solidFill>
              <a:ln w="3175" cap="flat" cmpd="sng" algn="ctr">
                <a:noFill/>
                <a:prstDash val="solid"/>
              </a:ln>
              <a:effectLst/>
            </p:spPr>
            <p:txBody>
              <a:bodyPr rot="0" spcFirstLastPara="0" vertOverflow="overflow" horzOverflow="overflow" vert="horz" wrap="square" lIns="121437" tIns="119525" rIns="121437" bIns="119525" numCol="1" spcCol="0" rtlCol="0" fromWordArt="0" anchor="ctr" anchorCtr="0" forceAA="0" compatLnSpc="1">
                <a:prstTxWarp prst="textNoShape">
                  <a:avLst/>
                </a:prstTxWarp>
                <a:noAutofit/>
              </a:bodyPr>
              <a:lstStyle/>
              <a:p>
                <a:pPr algn="ctr" defTabSz="1212499">
                  <a:defRPr/>
                </a:pPr>
                <a:endParaRPr lang="fr-FR" sz="1900" kern="0">
                  <a:solidFill>
                    <a:srgbClr val="000000"/>
                  </a:solidFill>
                  <a:latin typeface="BNPP Sans Condensed Light"/>
                </a:endParaRPr>
              </a:p>
            </p:txBody>
          </p:sp>
        </p:grpSp>
        <p:sp>
          <p:nvSpPr>
            <p:cNvPr id="131" name="ZoneTexte 130">
              <a:extLst>
                <a:ext uri="{FF2B5EF4-FFF2-40B4-BE49-F238E27FC236}">
                  <a16:creationId xmlns:a16="http://schemas.microsoft.com/office/drawing/2014/main" id="{EB89F006-1B15-49EF-88B7-88902D21C499}"/>
                </a:ext>
              </a:extLst>
            </p:cNvPr>
            <p:cNvSpPr txBox="1"/>
            <p:nvPr/>
          </p:nvSpPr>
          <p:spPr>
            <a:xfrm>
              <a:off x="24284" y="5596130"/>
              <a:ext cx="2352502" cy="1362663"/>
            </a:xfrm>
            <a:prstGeom prst="rect">
              <a:avLst/>
            </a:prstGeom>
            <a:noFill/>
          </p:spPr>
          <p:txBody>
            <a:bodyPr wrap="square" lIns="0" tIns="0" rIns="0" bIns="0" rtlCol="0">
              <a:noAutofit/>
            </a:bodyPr>
            <a:lstStyle/>
            <a:p>
              <a:pPr lvl="0" algn="ctr">
                <a:defRPr/>
              </a:pPr>
              <a:r>
                <a:rPr lang="fr-FR" sz="2800" kern="0">
                  <a:solidFill>
                    <a:srgbClr val="FFFFFF"/>
                  </a:solidFill>
                  <a:latin typeface="BNPP Sans Condensed" pitchFamily="50" charset="0"/>
                </a:rPr>
                <a:t>De 9h00 à 17h30</a:t>
              </a:r>
            </a:p>
            <a:p>
              <a:pPr lvl="0" algn="ctr">
                <a:defRPr/>
              </a:pPr>
              <a:r>
                <a:rPr lang="fr-FR" sz="2800" kern="0">
                  <a:solidFill>
                    <a:srgbClr val="FFFFFF"/>
                  </a:solidFill>
                  <a:latin typeface="BNPP Sans Condensed" pitchFamily="50" charset="0"/>
                </a:rPr>
                <a:t>1h de break</a:t>
              </a:r>
            </a:p>
            <a:p>
              <a:pPr lvl="0" algn="ctr">
                <a:defRPr/>
              </a:pPr>
              <a:r>
                <a:rPr lang="fr-FR" sz="2800" kern="0">
                  <a:solidFill>
                    <a:srgbClr val="FFFFFF"/>
                  </a:solidFill>
                  <a:latin typeface="BNPP Sans Condensed" pitchFamily="50" charset="0"/>
                </a:rPr>
                <a:t>Quelques pauses</a:t>
              </a:r>
            </a:p>
          </p:txBody>
        </p:sp>
        <p:sp>
          <p:nvSpPr>
            <p:cNvPr id="132" name="Rectangle 131">
              <a:extLst>
                <a:ext uri="{FF2B5EF4-FFF2-40B4-BE49-F238E27FC236}">
                  <a16:creationId xmlns:a16="http://schemas.microsoft.com/office/drawing/2014/main" id="{F6719270-B72F-43B1-8D12-D9F700EE428F}"/>
                </a:ext>
              </a:extLst>
            </p:cNvPr>
            <p:cNvSpPr/>
            <p:nvPr/>
          </p:nvSpPr>
          <p:spPr>
            <a:xfrm>
              <a:off x="84198" y="2278271"/>
              <a:ext cx="2292588" cy="707886"/>
            </a:xfrm>
            <a:prstGeom prst="rect">
              <a:avLst/>
            </a:prstGeom>
          </p:spPr>
          <p:txBody>
            <a:bodyPr wrap="square" anchor="b">
              <a:spAutoFit/>
            </a:bodyPr>
            <a:lstStyle/>
            <a:p>
              <a:pPr algn="ctr" defTabSz="1085415"/>
              <a:r>
                <a:rPr lang="fr-FR" sz="4000" b="1">
                  <a:solidFill>
                    <a:srgbClr val="00915A"/>
                  </a:solidFill>
                  <a:latin typeface="BNPP Sans Condensed" pitchFamily="50" charset="0"/>
                  <a:cs typeface="Roboto Black"/>
                </a:rPr>
                <a:t>Formation</a:t>
              </a:r>
            </a:p>
          </p:txBody>
        </p:sp>
      </p:grpSp>
      <p:grpSp>
        <p:nvGrpSpPr>
          <p:cNvPr id="135" name="Groupe 134">
            <a:extLst>
              <a:ext uri="{FF2B5EF4-FFF2-40B4-BE49-F238E27FC236}">
                <a16:creationId xmlns:a16="http://schemas.microsoft.com/office/drawing/2014/main" id="{9965BC13-25A0-4073-A477-CA9FC4E42FD4}"/>
              </a:ext>
            </a:extLst>
          </p:cNvPr>
          <p:cNvGrpSpPr/>
          <p:nvPr/>
        </p:nvGrpSpPr>
        <p:grpSpPr>
          <a:xfrm>
            <a:off x="3445081" y="1125538"/>
            <a:ext cx="2352502" cy="4478162"/>
            <a:chOff x="2408882" y="1942236"/>
            <a:chExt cx="2352502" cy="4478162"/>
          </a:xfrm>
        </p:grpSpPr>
        <p:grpSp>
          <p:nvGrpSpPr>
            <p:cNvPr id="136" name="Group 3">
              <a:extLst>
                <a:ext uri="{FF2B5EF4-FFF2-40B4-BE49-F238E27FC236}">
                  <a16:creationId xmlns:a16="http://schemas.microsoft.com/office/drawing/2014/main" id="{49BBBE92-0C93-41AF-80F5-27C0674755BC}"/>
                </a:ext>
              </a:extLst>
            </p:cNvPr>
            <p:cNvGrpSpPr/>
            <p:nvPr/>
          </p:nvGrpSpPr>
          <p:grpSpPr>
            <a:xfrm>
              <a:off x="2720460" y="2661908"/>
              <a:ext cx="1729346" cy="1733803"/>
              <a:chOff x="3451650" y="1780877"/>
              <a:chExt cx="2439239" cy="2445528"/>
            </a:xfrm>
          </p:grpSpPr>
          <p:sp>
            <p:nvSpPr>
              <p:cNvPr id="139" name="Arc 138">
                <a:extLst>
                  <a:ext uri="{FF2B5EF4-FFF2-40B4-BE49-F238E27FC236}">
                    <a16:creationId xmlns:a16="http://schemas.microsoft.com/office/drawing/2014/main" id="{171B62FC-2E57-4F41-835B-300F33B6F463}"/>
                  </a:ext>
                </a:extLst>
              </p:cNvPr>
              <p:cNvSpPr/>
              <p:nvPr/>
            </p:nvSpPr>
            <p:spPr>
              <a:xfrm rot="5400000">
                <a:off x="3458916" y="1773611"/>
                <a:ext cx="2424708" cy="2439239"/>
              </a:xfrm>
              <a:prstGeom prst="arc">
                <a:avLst>
                  <a:gd name="adj1" fmla="val 16200000"/>
                  <a:gd name="adj2" fmla="val 38513"/>
                </a:avLst>
              </a:prstGeom>
              <a:noFill/>
              <a:ln w="114300" cap="flat" cmpd="sng" algn="ctr">
                <a:solidFill>
                  <a:schemeClr val="tx2"/>
                </a:solidFill>
                <a:prstDash val="solid"/>
              </a:ln>
              <a:effectLst/>
            </p:spPr>
            <p:txBody>
              <a:bodyPr lIns="121437" tIns="60718" rIns="121437" bIns="60718" rtlCol="0" anchor="ctr"/>
              <a:lstStyle/>
              <a:p>
                <a:pPr algn="ctr" defTabSz="1212499">
                  <a:defRPr/>
                </a:pPr>
                <a:endParaRPr lang="fr-FR" sz="1900" kern="0">
                  <a:solidFill>
                    <a:srgbClr val="000000"/>
                  </a:solidFill>
                  <a:latin typeface="BNPP Sans Condensed Light"/>
                </a:endParaRPr>
              </a:p>
            </p:txBody>
          </p:sp>
          <p:sp>
            <p:nvSpPr>
              <p:cNvPr id="140" name="Oval 38">
                <a:extLst>
                  <a:ext uri="{FF2B5EF4-FFF2-40B4-BE49-F238E27FC236}">
                    <a16:creationId xmlns:a16="http://schemas.microsoft.com/office/drawing/2014/main" id="{5ED762A6-EC8A-49AB-A835-3711CB7A1C18}"/>
                  </a:ext>
                </a:extLst>
              </p:cNvPr>
              <p:cNvSpPr/>
              <p:nvPr/>
            </p:nvSpPr>
            <p:spPr>
              <a:xfrm>
                <a:off x="3461374" y="1787162"/>
                <a:ext cx="2424707" cy="2439243"/>
              </a:xfrm>
              <a:prstGeom prst="ellipse">
                <a:avLst/>
              </a:prstGeom>
              <a:solidFill>
                <a:schemeClr val="accent3"/>
              </a:solidFill>
              <a:ln w="3175" cap="flat" cmpd="sng" algn="ctr">
                <a:noFill/>
                <a:prstDash val="solid"/>
              </a:ln>
              <a:effectLst/>
            </p:spPr>
            <p:txBody>
              <a:bodyPr rot="0" spcFirstLastPara="0" vertOverflow="overflow" horzOverflow="overflow" vert="horz" wrap="square" lIns="121437" tIns="119525" rIns="121437" bIns="119525" numCol="1" spcCol="0" rtlCol="0" fromWordArt="0" anchor="ctr" anchorCtr="0" forceAA="0" compatLnSpc="1">
                <a:prstTxWarp prst="textNoShape">
                  <a:avLst/>
                </a:prstTxWarp>
                <a:noAutofit/>
              </a:bodyPr>
              <a:lstStyle/>
              <a:p>
                <a:pPr algn="ctr" defTabSz="1212499">
                  <a:defRPr/>
                </a:pPr>
                <a:endParaRPr lang="fr-FR" sz="1900" kern="0">
                  <a:solidFill>
                    <a:srgbClr val="000000"/>
                  </a:solidFill>
                  <a:latin typeface="BNPP Sans Condensed Light"/>
                </a:endParaRPr>
              </a:p>
            </p:txBody>
          </p:sp>
        </p:grpSp>
        <p:sp>
          <p:nvSpPr>
            <p:cNvPr id="137" name="ZoneTexte 136">
              <a:extLst>
                <a:ext uri="{FF2B5EF4-FFF2-40B4-BE49-F238E27FC236}">
                  <a16:creationId xmlns:a16="http://schemas.microsoft.com/office/drawing/2014/main" id="{9ACA375A-2427-4584-8C07-2C07BFF37B68}"/>
                </a:ext>
              </a:extLst>
            </p:cNvPr>
            <p:cNvSpPr txBox="1"/>
            <p:nvPr/>
          </p:nvSpPr>
          <p:spPr>
            <a:xfrm>
              <a:off x="2408882" y="5057735"/>
              <a:ext cx="2352502" cy="1362663"/>
            </a:xfrm>
            <a:prstGeom prst="rect">
              <a:avLst/>
            </a:prstGeom>
            <a:noFill/>
          </p:spPr>
          <p:txBody>
            <a:bodyPr wrap="square" lIns="0" tIns="0" rIns="0" bIns="0" rtlCol="0">
              <a:noAutofit/>
            </a:bodyPr>
            <a:lstStyle/>
            <a:p>
              <a:pPr lvl="0" algn="ctr">
                <a:defRPr/>
              </a:pPr>
              <a:r>
                <a:rPr lang="fr-FR" sz="2800" kern="0">
                  <a:solidFill>
                    <a:srgbClr val="FFFFFF"/>
                  </a:solidFill>
                  <a:latin typeface="BNPP Sans Condensed" pitchFamily="50" charset="0"/>
                </a:rPr>
                <a:t>Echange</a:t>
              </a:r>
            </a:p>
            <a:p>
              <a:pPr lvl="0" algn="ctr">
                <a:defRPr/>
              </a:pPr>
              <a:r>
                <a:rPr lang="fr-FR" sz="2800" kern="0">
                  <a:solidFill>
                    <a:srgbClr val="FFFFFF"/>
                  </a:solidFill>
                  <a:latin typeface="BNPP Sans Condensed" pitchFamily="50" charset="0"/>
                </a:rPr>
                <a:t>Ecoute</a:t>
              </a:r>
            </a:p>
            <a:p>
              <a:pPr lvl="0" algn="ctr">
                <a:defRPr/>
              </a:pPr>
              <a:r>
                <a:rPr lang="fr-FR" sz="2800" kern="0">
                  <a:solidFill>
                    <a:srgbClr val="FFFFFF"/>
                  </a:solidFill>
                  <a:latin typeface="BNPP Sans Condensed" pitchFamily="50" charset="0"/>
                </a:rPr>
                <a:t>Aide</a:t>
              </a:r>
            </a:p>
            <a:p>
              <a:pPr lvl="0" algn="ctr">
                <a:defRPr/>
              </a:pPr>
              <a:r>
                <a:rPr lang="fr-FR" sz="2800" kern="0">
                  <a:solidFill>
                    <a:srgbClr val="FFFFFF"/>
                  </a:solidFill>
                  <a:latin typeface="BNPP Sans Condensed" pitchFamily="50" charset="0"/>
                </a:rPr>
                <a:t>Bienveillance</a:t>
              </a:r>
            </a:p>
            <a:p>
              <a:pPr lvl="0" algn="ctr">
                <a:defRPr/>
              </a:pPr>
              <a:endParaRPr lang="fr-FR" sz="2800" kern="0">
                <a:solidFill>
                  <a:srgbClr val="FFFFFF"/>
                </a:solidFill>
                <a:latin typeface="BNPP Sans Condensed" pitchFamily="50" charset="0"/>
              </a:endParaRPr>
            </a:p>
          </p:txBody>
        </p:sp>
        <p:sp>
          <p:nvSpPr>
            <p:cNvPr id="138" name="Rectangle 137">
              <a:extLst>
                <a:ext uri="{FF2B5EF4-FFF2-40B4-BE49-F238E27FC236}">
                  <a16:creationId xmlns:a16="http://schemas.microsoft.com/office/drawing/2014/main" id="{B293D159-922E-406F-8A74-6198D2B29DF9}"/>
                </a:ext>
              </a:extLst>
            </p:cNvPr>
            <p:cNvSpPr/>
            <p:nvPr/>
          </p:nvSpPr>
          <p:spPr>
            <a:xfrm>
              <a:off x="2603773" y="1942236"/>
              <a:ext cx="2061064" cy="707886"/>
            </a:xfrm>
            <a:prstGeom prst="rect">
              <a:avLst/>
            </a:prstGeom>
          </p:spPr>
          <p:txBody>
            <a:bodyPr wrap="square">
              <a:spAutoFit/>
            </a:bodyPr>
            <a:lstStyle/>
            <a:p>
              <a:pPr algn="ctr" defTabSz="1085415"/>
              <a:r>
                <a:rPr lang="fr-FR" sz="4000" b="1">
                  <a:solidFill>
                    <a:srgbClr val="A3C439"/>
                  </a:solidFill>
                  <a:latin typeface="BNPP Sans Condensed" pitchFamily="50" charset="0"/>
                  <a:cs typeface="Roboto Black"/>
                </a:rPr>
                <a:t>Règles</a:t>
              </a:r>
            </a:p>
          </p:txBody>
        </p:sp>
      </p:grpSp>
      <p:grpSp>
        <p:nvGrpSpPr>
          <p:cNvPr id="147" name="Groupe 146">
            <a:extLst>
              <a:ext uri="{FF2B5EF4-FFF2-40B4-BE49-F238E27FC236}">
                <a16:creationId xmlns:a16="http://schemas.microsoft.com/office/drawing/2014/main" id="{2BD8593D-CCAE-4785-A8BD-665EF93446D6}"/>
              </a:ext>
            </a:extLst>
          </p:cNvPr>
          <p:cNvGrpSpPr/>
          <p:nvPr/>
        </p:nvGrpSpPr>
        <p:grpSpPr>
          <a:xfrm>
            <a:off x="6132566" y="981522"/>
            <a:ext cx="2542761" cy="4968552"/>
            <a:chOff x="4697161" y="1654736"/>
            <a:chExt cx="2542761" cy="4968553"/>
          </a:xfrm>
        </p:grpSpPr>
        <p:grpSp>
          <p:nvGrpSpPr>
            <p:cNvPr id="148" name="Group 2">
              <a:extLst>
                <a:ext uri="{FF2B5EF4-FFF2-40B4-BE49-F238E27FC236}">
                  <a16:creationId xmlns:a16="http://schemas.microsoft.com/office/drawing/2014/main" id="{9C22251F-20C3-49B8-A697-5F1A6CDC34F6}"/>
                </a:ext>
              </a:extLst>
            </p:cNvPr>
            <p:cNvGrpSpPr/>
            <p:nvPr/>
          </p:nvGrpSpPr>
          <p:grpSpPr>
            <a:xfrm>
              <a:off x="5078918" y="2405287"/>
              <a:ext cx="1729346" cy="1729347"/>
              <a:chOff x="6323390" y="1787162"/>
              <a:chExt cx="2439241" cy="2439243"/>
            </a:xfrm>
          </p:grpSpPr>
          <p:sp>
            <p:nvSpPr>
              <p:cNvPr id="151" name="Arc 150">
                <a:extLst>
                  <a:ext uri="{FF2B5EF4-FFF2-40B4-BE49-F238E27FC236}">
                    <a16:creationId xmlns:a16="http://schemas.microsoft.com/office/drawing/2014/main" id="{587B2960-4A85-485E-9E3C-40D2702E82A4}"/>
                  </a:ext>
                </a:extLst>
              </p:cNvPr>
              <p:cNvSpPr/>
              <p:nvPr/>
            </p:nvSpPr>
            <p:spPr>
              <a:xfrm rot="10800000">
                <a:off x="6323390" y="1796416"/>
                <a:ext cx="2439241" cy="2424706"/>
              </a:xfrm>
              <a:prstGeom prst="arc">
                <a:avLst>
                  <a:gd name="adj1" fmla="val 16200000"/>
                  <a:gd name="adj2" fmla="val 38513"/>
                </a:avLst>
              </a:prstGeom>
              <a:solidFill>
                <a:srgbClr val="A3C439"/>
              </a:solidFill>
              <a:ln w="114300" cap="flat" cmpd="sng" algn="ctr">
                <a:solidFill>
                  <a:schemeClr val="accent3"/>
                </a:solidFill>
                <a:prstDash val="solid"/>
              </a:ln>
              <a:effectLst/>
            </p:spPr>
            <p:txBody>
              <a:bodyPr lIns="121437" tIns="60718" rIns="121437" bIns="60718" rtlCol="0" anchor="ctr"/>
              <a:lstStyle/>
              <a:p>
                <a:pPr algn="ctr" defTabSz="1212499">
                  <a:defRPr/>
                </a:pPr>
                <a:endParaRPr lang="fr-FR" sz="1900" kern="0">
                  <a:solidFill>
                    <a:srgbClr val="000000"/>
                  </a:solidFill>
                  <a:latin typeface="BNPP Sans Condensed Light"/>
                </a:endParaRPr>
              </a:p>
            </p:txBody>
          </p:sp>
          <p:sp>
            <p:nvSpPr>
              <p:cNvPr id="152" name="Oval 11">
                <a:extLst>
                  <a:ext uri="{FF2B5EF4-FFF2-40B4-BE49-F238E27FC236}">
                    <a16:creationId xmlns:a16="http://schemas.microsoft.com/office/drawing/2014/main" id="{1964D4E9-94C3-4B55-B874-62856A2F0CA0}"/>
                  </a:ext>
                </a:extLst>
              </p:cNvPr>
              <p:cNvSpPr/>
              <p:nvPr/>
            </p:nvSpPr>
            <p:spPr>
              <a:xfrm>
                <a:off x="6329274" y="1787162"/>
                <a:ext cx="2424707" cy="2439243"/>
              </a:xfrm>
              <a:prstGeom prst="ellipse">
                <a:avLst/>
              </a:prstGeom>
              <a:solidFill>
                <a:srgbClr val="00915A"/>
              </a:solidFill>
              <a:ln w="3175" cap="flat" cmpd="sng" algn="ctr">
                <a:noFill/>
                <a:prstDash val="solid"/>
              </a:ln>
              <a:effectLst/>
            </p:spPr>
            <p:txBody>
              <a:bodyPr rot="0" spcFirstLastPara="0" vertOverflow="overflow" horzOverflow="overflow" vert="horz" wrap="square" lIns="121437" tIns="119525" rIns="121437" bIns="119525" numCol="1" spcCol="0" rtlCol="0" fromWordArt="0" anchor="ctr" anchorCtr="0" forceAA="0" compatLnSpc="1">
                <a:prstTxWarp prst="textNoShape">
                  <a:avLst/>
                </a:prstTxWarp>
                <a:noAutofit/>
              </a:bodyPr>
              <a:lstStyle/>
              <a:p>
                <a:pPr algn="ctr" defTabSz="1212499">
                  <a:defRPr/>
                </a:pPr>
                <a:endParaRPr lang="fr-FR" sz="1900" kern="0">
                  <a:solidFill>
                    <a:srgbClr val="000000"/>
                  </a:solidFill>
                  <a:latin typeface="BNPP Sans Condensed Light"/>
                </a:endParaRPr>
              </a:p>
            </p:txBody>
          </p:sp>
        </p:grpSp>
        <p:sp>
          <p:nvSpPr>
            <p:cNvPr id="149" name="ZoneTexte 148">
              <a:extLst>
                <a:ext uri="{FF2B5EF4-FFF2-40B4-BE49-F238E27FC236}">
                  <a16:creationId xmlns:a16="http://schemas.microsoft.com/office/drawing/2014/main" id="{D43B7BB2-C8C4-4A67-A08D-A3C5645240CD}"/>
                </a:ext>
              </a:extLst>
            </p:cNvPr>
            <p:cNvSpPr txBox="1"/>
            <p:nvPr/>
          </p:nvSpPr>
          <p:spPr>
            <a:xfrm>
              <a:off x="4887420" y="5260626"/>
              <a:ext cx="2352502" cy="1362663"/>
            </a:xfrm>
            <a:prstGeom prst="rect">
              <a:avLst/>
            </a:prstGeom>
            <a:noFill/>
          </p:spPr>
          <p:txBody>
            <a:bodyPr wrap="square" lIns="0" tIns="0" rIns="0" bIns="0" rtlCol="0">
              <a:noAutofit/>
            </a:bodyPr>
            <a:lstStyle/>
            <a:p>
              <a:pPr lvl="0" algn="ctr">
                <a:defRPr/>
              </a:pPr>
              <a:r>
                <a:rPr lang="fr-FR" sz="2800" kern="0">
                  <a:solidFill>
                    <a:srgbClr val="FFFFFF"/>
                  </a:solidFill>
                  <a:latin typeface="BNPP Sans Condensed" pitchFamily="50" charset="0"/>
                </a:rPr>
                <a:t>Qui êtes-vous et d’où venez-vous ?</a:t>
              </a:r>
            </a:p>
          </p:txBody>
        </p:sp>
        <p:sp>
          <p:nvSpPr>
            <p:cNvPr id="150" name="Rectangle 149">
              <a:extLst>
                <a:ext uri="{FF2B5EF4-FFF2-40B4-BE49-F238E27FC236}">
                  <a16:creationId xmlns:a16="http://schemas.microsoft.com/office/drawing/2014/main" id="{41F7E283-4F4D-48C0-BA97-C075700CFEE9}"/>
                </a:ext>
              </a:extLst>
            </p:cNvPr>
            <p:cNvSpPr/>
            <p:nvPr/>
          </p:nvSpPr>
          <p:spPr>
            <a:xfrm>
              <a:off x="4697161" y="1654736"/>
              <a:ext cx="2448790" cy="707886"/>
            </a:xfrm>
            <a:prstGeom prst="rect">
              <a:avLst/>
            </a:prstGeom>
          </p:spPr>
          <p:txBody>
            <a:bodyPr wrap="square">
              <a:spAutoFit/>
            </a:bodyPr>
            <a:lstStyle/>
            <a:p>
              <a:pPr algn="ctr" defTabSz="1085415"/>
              <a:r>
                <a:rPr lang="fr-FR" sz="4000" b="1">
                  <a:solidFill>
                    <a:srgbClr val="00915A"/>
                  </a:solidFill>
                  <a:latin typeface="BNPP Sans Condensed" pitchFamily="50" charset="0"/>
                  <a:cs typeface="Roboto Black"/>
                </a:rPr>
                <a:t>Participants</a:t>
              </a:r>
            </a:p>
          </p:txBody>
        </p:sp>
      </p:grpSp>
      <p:grpSp>
        <p:nvGrpSpPr>
          <p:cNvPr id="153" name="Groupe 152">
            <a:extLst>
              <a:ext uri="{FF2B5EF4-FFF2-40B4-BE49-F238E27FC236}">
                <a16:creationId xmlns:a16="http://schemas.microsoft.com/office/drawing/2014/main" id="{24CB1D7E-CA20-4969-8F46-8E23E84746E7}"/>
              </a:ext>
            </a:extLst>
          </p:cNvPr>
          <p:cNvGrpSpPr/>
          <p:nvPr/>
        </p:nvGrpSpPr>
        <p:grpSpPr>
          <a:xfrm>
            <a:off x="9169300" y="837506"/>
            <a:ext cx="2352502" cy="5112568"/>
            <a:chOff x="7343645" y="1376894"/>
            <a:chExt cx="2352502" cy="5112568"/>
          </a:xfrm>
        </p:grpSpPr>
        <p:grpSp>
          <p:nvGrpSpPr>
            <p:cNvPr id="154" name="Group 1">
              <a:extLst>
                <a:ext uri="{FF2B5EF4-FFF2-40B4-BE49-F238E27FC236}">
                  <a16:creationId xmlns:a16="http://schemas.microsoft.com/office/drawing/2014/main" id="{EE4EF4B3-3704-4BED-9DC1-FF8A62B2AA7D}"/>
                </a:ext>
              </a:extLst>
            </p:cNvPr>
            <p:cNvGrpSpPr/>
            <p:nvPr/>
          </p:nvGrpSpPr>
          <p:grpSpPr>
            <a:xfrm>
              <a:off x="7607098" y="2128040"/>
              <a:ext cx="1729347" cy="1733802"/>
              <a:chOff x="9163553" y="1780877"/>
              <a:chExt cx="2439242" cy="2445526"/>
            </a:xfrm>
          </p:grpSpPr>
          <p:sp>
            <p:nvSpPr>
              <p:cNvPr id="157" name="Arc 156">
                <a:extLst>
                  <a:ext uri="{FF2B5EF4-FFF2-40B4-BE49-F238E27FC236}">
                    <a16:creationId xmlns:a16="http://schemas.microsoft.com/office/drawing/2014/main" id="{C5522DAF-0279-4689-84CE-0DD304B34AB6}"/>
                  </a:ext>
                </a:extLst>
              </p:cNvPr>
              <p:cNvSpPr/>
              <p:nvPr/>
            </p:nvSpPr>
            <p:spPr>
              <a:xfrm rot="16200000">
                <a:off x="9170820" y="1773610"/>
                <a:ext cx="2424707" cy="2439242"/>
              </a:xfrm>
              <a:prstGeom prst="arc">
                <a:avLst>
                  <a:gd name="adj1" fmla="val 16200000"/>
                  <a:gd name="adj2" fmla="val 38513"/>
                </a:avLst>
              </a:prstGeom>
              <a:noFill/>
              <a:ln w="114300" cap="flat" cmpd="sng" algn="ctr">
                <a:solidFill>
                  <a:schemeClr val="tx2"/>
                </a:solidFill>
                <a:prstDash val="solid"/>
              </a:ln>
              <a:effectLst/>
            </p:spPr>
            <p:txBody>
              <a:bodyPr lIns="121437" tIns="60718" rIns="121437" bIns="60718" rtlCol="0" anchor="ctr"/>
              <a:lstStyle/>
              <a:p>
                <a:pPr algn="ctr" defTabSz="1212499">
                  <a:defRPr/>
                </a:pPr>
                <a:endParaRPr lang="fr-FR" sz="1900" kern="0">
                  <a:solidFill>
                    <a:srgbClr val="000000"/>
                  </a:solidFill>
                  <a:latin typeface="BNPP Sans Condensed Light"/>
                </a:endParaRPr>
              </a:p>
            </p:txBody>
          </p:sp>
          <p:sp>
            <p:nvSpPr>
              <p:cNvPr id="158" name="Ellipse 12">
                <a:extLst>
                  <a:ext uri="{FF2B5EF4-FFF2-40B4-BE49-F238E27FC236}">
                    <a16:creationId xmlns:a16="http://schemas.microsoft.com/office/drawing/2014/main" id="{08162155-653B-4C45-96BF-F83C3C07D08A}"/>
                  </a:ext>
                </a:extLst>
              </p:cNvPr>
              <p:cNvSpPr/>
              <p:nvPr/>
            </p:nvSpPr>
            <p:spPr>
              <a:xfrm>
                <a:off x="9170819" y="1787158"/>
                <a:ext cx="2424708" cy="2439245"/>
              </a:xfrm>
              <a:prstGeom prst="ellipse">
                <a:avLst/>
              </a:prstGeom>
              <a:solidFill>
                <a:schemeClr val="accent3"/>
              </a:solidFill>
              <a:ln w="3175" cap="flat" cmpd="sng" algn="ctr">
                <a:noFill/>
                <a:prstDash val="solid"/>
              </a:ln>
              <a:effectLst/>
            </p:spPr>
            <p:txBody>
              <a:bodyPr rot="0" spcFirstLastPara="0" vertOverflow="overflow" horzOverflow="overflow" vert="horz" wrap="square" lIns="121437" tIns="119525" rIns="121437" bIns="119525" numCol="1" spcCol="0" rtlCol="0" fromWordArt="0" anchor="ctr" anchorCtr="0" forceAA="0" compatLnSpc="1">
                <a:prstTxWarp prst="textNoShape">
                  <a:avLst/>
                </a:prstTxWarp>
                <a:noAutofit/>
              </a:bodyPr>
              <a:lstStyle/>
              <a:p>
                <a:pPr algn="ctr" defTabSz="1212499">
                  <a:defRPr/>
                </a:pPr>
                <a:endParaRPr lang="fr-FR" sz="1900" kern="0">
                  <a:solidFill>
                    <a:srgbClr val="000000"/>
                  </a:solidFill>
                  <a:latin typeface="BNPP Sans Condensed Light"/>
                </a:endParaRPr>
              </a:p>
            </p:txBody>
          </p:sp>
        </p:grpSp>
        <p:sp>
          <p:nvSpPr>
            <p:cNvPr id="155" name="ZoneTexte 154">
              <a:extLst>
                <a:ext uri="{FF2B5EF4-FFF2-40B4-BE49-F238E27FC236}">
                  <a16:creationId xmlns:a16="http://schemas.microsoft.com/office/drawing/2014/main" id="{B5ED6B7F-3D58-4CBB-A527-7A101E08090A}"/>
                </a:ext>
              </a:extLst>
            </p:cNvPr>
            <p:cNvSpPr txBox="1"/>
            <p:nvPr/>
          </p:nvSpPr>
          <p:spPr>
            <a:xfrm>
              <a:off x="7343645" y="5126799"/>
              <a:ext cx="2352502" cy="1362663"/>
            </a:xfrm>
            <a:prstGeom prst="rect">
              <a:avLst/>
            </a:prstGeom>
            <a:noFill/>
          </p:spPr>
          <p:txBody>
            <a:bodyPr wrap="square" lIns="0" tIns="0" rIns="0" bIns="0" rtlCol="0">
              <a:noAutofit/>
            </a:bodyPr>
            <a:lstStyle/>
            <a:p>
              <a:pPr lvl="0" algn="ctr">
                <a:defRPr/>
              </a:pPr>
              <a:r>
                <a:rPr lang="fr-FR" sz="2800" kern="0">
                  <a:solidFill>
                    <a:srgbClr val="FFFFFF"/>
                  </a:solidFill>
                  <a:latin typeface="BNPP Sans Condensed" pitchFamily="50" charset="0"/>
                </a:rPr>
                <a:t>Qu’attendez-vous de cette formation ?</a:t>
              </a:r>
            </a:p>
          </p:txBody>
        </p:sp>
        <p:sp>
          <p:nvSpPr>
            <p:cNvPr id="156" name="Rectangle 155">
              <a:extLst>
                <a:ext uri="{FF2B5EF4-FFF2-40B4-BE49-F238E27FC236}">
                  <a16:creationId xmlns:a16="http://schemas.microsoft.com/office/drawing/2014/main" id="{25308C26-5F58-4880-A231-F380B6F79B57}"/>
                </a:ext>
              </a:extLst>
            </p:cNvPr>
            <p:cNvSpPr/>
            <p:nvPr/>
          </p:nvSpPr>
          <p:spPr>
            <a:xfrm>
              <a:off x="7670900" y="1376894"/>
              <a:ext cx="1697989" cy="707886"/>
            </a:xfrm>
            <a:prstGeom prst="rect">
              <a:avLst/>
            </a:prstGeom>
          </p:spPr>
          <p:txBody>
            <a:bodyPr wrap="square">
              <a:spAutoFit/>
            </a:bodyPr>
            <a:lstStyle/>
            <a:p>
              <a:pPr algn="ctr" defTabSz="1085415"/>
              <a:r>
                <a:rPr lang="fr-FR" sz="4000" b="1">
                  <a:solidFill>
                    <a:srgbClr val="A3C439"/>
                  </a:solidFill>
                  <a:latin typeface="BNPP Sans Condensed" pitchFamily="50" charset="0"/>
                  <a:cs typeface="Roboto Black"/>
                </a:rPr>
                <a:t>Attentes</a:t>
              </a:r>
            </a:p>
          </p:txBody>
        </p:sp>
      </p:grpSp>
      <p:grpSp>
        <p:nvGrpSpPr>
          <p:cNvPr id="32" name="Group 263">
            <a:extLst>
              <a:ext uri="{FF2B5EF4-FFF2-40B4-BE49-F238E27FC236}">
                <a16:creationId xmlns:a16="http://schemas.microsoft.com/office/drawing/2014/main" id="{7D7DD3BB-442E-4A91-83A3-604727299B9A}"/>
              </a:ext>
            </a:extLst>
          </p:cNvPr>
          <p:cNvGrpSpPr/>
          <p:nvPr/>
        </p:nvGrpSpPr>
        <p:grpSpPr>
          <a:xfrm>
            <a:off x="1128803" y="2292378"/>
            <a:ext cx="1279305" cy="961781"/>
            <a:chOff x="-5861198" y="8530705"/>
            <a:chExt cx="441325" cy="331788"/>
          </a:xfrm>
        </p:grpSpPr>
        <p:sp>
          <p:nvSpPr>
            <p:cNvPr id="33" name="Freeform 181">
              <a:extLst>
                <a:ext uri="{FF2B5EF4-FFF2-40B4-BE49-F238E27FC236}">
                  <a16:creationId xmlns:a16="http://schemas.microsoft.com/office/drawing/2014/main" id="{4F03DEF5-CC15-4B61-B00E-E365F6570788}"/>
                </a:ext>
              </a:extLst>
            </p:cNvPr>
            <p:cNvSpPr>
              <a:spLocks/>
            </p:cNvSpPr>
            <p:nvPr/>
          </p:nvSpPr>
          <p:spPr bwMode="auto">
            <a:xfrm>
              <a:off x="-5845323" y="8530705"/>
              <a:ext cx="388938" cy="177800"/>
            </a:xfrm>
            <a:custGeom>
              <a:avLst/>
              <a:gdLst>
                <a:gd name="T0" fmla="*/ 122 w 122"/>
                <a:gd name="T1" fmla="*/ 28 h 55"/>
                <a:gd name="T2" fmla="*/ 61 w 122"/>
                <a:gd name="T3" fmla="*/ 55 h 55"/>
                <a:gd name="T4" fmla="*/ 1 w 122"/>
                <a:gd name="T5" fmla="*/ 28 h 55"/>
                <a:gd name="T6" fmla="*/ 1 w 122"/>
                <a:gd name="T7" fmla="*/ 27 h 55"/>
                <a:gd name="T8" fmla="*/ 57 w 122"/>
                <a:gd name="T9" fmla="*/ 1 h 55"/>
                <a:gd name="T10" fmla="*/ 65 w 122"/>
                <a:gd name="T11" fmla="*/ 1 h 55"/>
                <a:gd name="T12" fmla="*/ 122 w 122"/>
                <a:gd name="T13" fmla="*/ 27 h 55"/>
                <a:gd name="T14" fmla="*/ 122 w 122"/>
                <a:gd name="T15" fmla="*/ 28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55">
                  <a:moveTo>
                    <a:pt x="122" y="28"/>
                  </a:moveTo>
                  <a:cubicBezTo>
                    <a:pt x="61" y="55"/>
                    <a:pt x="61" y="55"/>
                    <a:pt x="61" y="55"/>
                  </a:cubicBezTo>
                  <a:cubicBezTo>
                    <a:pt x="1" y="28"/>
                    <a:pt x="1" y="28"/>
                    <a:pt x="1" y="28"/>
                  </a:cubicBezTo>
                  <a:cubicBezTo>
                    <a:pt x="0" y="28"/>
                    <a:pt x="0" y="27"/>
                    <a:pt x="1" y="27"/>
                  </a:cubicBezTo>
                  <a:cubicBezTo>
                    <a:pt x="57" y="1"/>
                    <a:pt x="57" y="1"/>
                    <a:pt x="57" y="1"/>
                  </a:cubicBezTo>
                  <a:cubicBezTo>
                    <a:pt x="60" y="0"/>
                    <a:pt x="63" y="0"/>
                    <a:pt x="65" y="1"/>
                  </a:cubicBezTo>
                  <a:cubicBezTo>
                    <a:pt x="122" y="27"/>
                    <a:pt x="122" y="27"/>
                    <a:pt x="122" y="27"/>
                  </a:cubicBezTo>
                  <a:cubicBezTo>
                    <a:pt x="122" y="27"/>
                    <a:pt x="122" y="28"/>
                    <a:pt x="122" y="28"/>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4" name="Freeform 182">
              <a:extLst>
                <a:ext uri="{FF2B5EF4-FFF2-40B4-BE49-F238E27FC236}">
                  <a16:creationId xmlns:a16="http://schemas.microsoft.com/office/drawing/2014/main" id="{5BBDE48E-CCAA-45FA-A237-7B8CC1C533ED}"/>
                </a:ext>
              </a:extLst>
            </p:cNvPr>
            <p:cNvSpPr>
              <a:spLocks noEditPoints="1"/>
            </p:cNvSpPr>
            <p:nvPr/>
          </p:nvSpPr>
          <p:spPr bwMode="auto">
            <a:xfrm>
              <a:off x="-5861198" y="8633893"/>
              <a:ext cx="441325" cy="228600"/>
            </a:xfrm>
            <a:custGeom>
              <a:avLst/>
              <a:gdLst>
                <a:gd name="T0" fmla="*/ 131 w 138"/>
                <a:gd name="T1" fmla="*/ 51 h 71"/>
                <a:gd name="T2" fmla="*/ 131 w 138"/>
                <a:gd name="T3" fmla="*/ 3 h 71"/>
                <a:gd name="T4" fmla="*/ 131 w 138"/>
                <a:gd name="T5" fmla="*/ 3 h 71"/>
                <a:gd name="T6" fmla="*/ 131 w 138"/>
                <a:gd name="T7" fmla="*/ 3 h 71"/>
                <a:gd name="T8" fmla="*/ 130 w 138"/>
                <a:gd name="T9" fmla="*/ 2 h 71"/>
                <a:gd name="T10" fmla="*/ 130 w 138"/>
                <a:gd name="T11" fmla="*/ 2 h 71"/>
                <a:gd name="T12" fmla="*/ 130 w 138"/>
                <a:gd name="T13" fmla="*/ 2 h 71"/>
                <a:gd name="T14" fmla="*/ 130 w 138"/>
                <a:gd name="T15" fmla="*/ 1 h 71"/>
                <a:gd name="T16" fmla="*/ 129 w 138"/>
                <a:gd name="T17" fmla="*/ 1 h 71"/>
                <a:gd name="T18" fmla="*/ 129 w 138"/>
                <a:gd name="T19" fmla="*/ 1 h 71"/>
                <a:gd name="T20" fmla="*/ 128 w 138"/>
                <a:gd name="T21" fmla="*/ 0 h 71"/>
                <a:gd name="T22" fmla="*/ 128 w 138"/>
                <a:gd name="T23" fmla="*/ 0 h 71"/>
                <a:gd name="T24" fmla="*/ 128 w 138"/>
                <a:gd name="T25" fmla="*/ 0 h 71"/>
                <a:gd name="T26" fmla="*/ 127 w 138"/>
                <a:gd name="T27" fmla="*/ 0 h 71"/>
                <a:gd name="T28" fmla="*/ 127 w 138"/>
                <a:gd name="T29" fmla="*/ 1 h 71"/>
                <a:gd name="T30" fmla="*/ 127 w 138"/>
                <a:gd name="T31" fmla="*/ 1 h 71"/>
                <a:gd name="T32" fmla="*/ 65 w 138"/>
                <a:gd name="T33" fmla="*/ 28 h 71"/>
                <a:gd name="T34" fmla="*/ 4 w 138"/>
                <a:gd name="T35" fmla="*/ 1 h 71"/>
                <a:gd name="T36" fmla="*/ 0 w 138"/>
                <a:gd name="T37" fmla="*/ 2 h 71"/>
                <a:gd name="T38" fmla="*/ 2 w 138"/>
                <a:gd name="T39" fmla="*/ 6 h 71"/>
                <a:gd name="T40" fmla="*/ 23 w 138"/>
                <a:gd name="T41" fmla="*/ 15 h 71"/>
                <a:gd name="T42" fmla="*/ 23 w 138"/>
                <a:gd name="T43" fmla="*/ 55 h 71"/>
                <a:gd name="T44" fmla="*/ 24 w 138"/>
                <a:gd name="T45" fmla="*/ 57 h 71"/>
                <a:gd name="T46" fmla="*/ 65 w 138"/>
                <a:gd name="T47" fmla="*/ 68 h 71"/>
                <a:gd name="T48" fmla="*/ 106 w 138"/>
                <a:gd name="T49" fmla="*/ 58 h 71"/>
                <a:gd name="T50" fmla="*/ 108 w 138"/>
                <a:gd name="T51" fmla="*/ 55 h 71"/>
                <a:gd name="T52" fmla="*/ 108 w 138"/>
                <a:gd name="T53" fmla="*/ 15 h 71"/>
                <a:gd name="T54" fmla="*/ 125 w 138"/>
                <a:gd name="T55" fmla="*/ 8 h 71"/>
                <a:gd name="T56" fmla="*/ 125 w 138"/>
                <a:gd name="T57" fmla="*/ 51 h 71"/>
                <a:gd name="T58" fmla="*/ 118 w 138"/>
                <a:gd name="T59" fmla="*/ 61 h 71"/>
                <a:gd name="T60" fmla="*/ 128 w 138"/>
                <a:gd name="T61" fmla="*/ 71 h 71"/>
                <a:gd name="T62" fmla="*/ 138 w 138"/>
                <a:gd name="T63" fmla="*/ 61 h 71"/>
                <a:gd name="T64" fmla="*/ 131 w 138"/>
                <a:gd name="T65" fmla="*/ 51 h 71"/>
                <a:gd name="T66" fmla="*/ 102 w 138"/>
                <a:gd name="T67" fmla="*/ 53 h 71"/>
                <a:gd name="T68" fmla="*/ 29 w 138"/>
                <a:gd name="T69" fmla="*/ 53 h 71"/>
                <a:gd name="T70" fmla="*/ 29 w 138"/>
                <a:gd name="T71" fmla="*/ 18 h 71"/>
                <a:gd name="T72" fmla="*/ 64 w 138"/>
                <a:gd name="T73" fmla="*/ 34 h 71"/>
                <a:gd name="T74" fmla="*/ 65 w 138"/>
                <a:gd name="T75" fmla="*/ 34 h 71"/>
                <a:gd name="T76" fmla="*/ 67 w 138"/>
                <a:gd name="T77" fmla="*/ 34 h 71"/>
                <a:gd name="T78" fmla="*/ 102 w 138"/>
                <a:gd name="T79" fmla="*/ 18 h 71"/>
                <a:gd name="T80" fmla="*/ 102 w 138"/>
                <a:gd name="T81" fmla="*/ 53 h 71"/>
                <a:gd name="T82" fmla="*/ 128 w 138"/>
                <a:gd name="T83" fmla="*/ 65 h 71"/>
                <a:gd name="T84" fmla="*/ 124 w 138"/>
                <a:gd name="T85" fmla="*/ 61 h 71"/>
                <a:gd name="T86" fmla="*/ 128 w 138"/>
                <a:gd name="T87" fmla="*/ 57 h 71"/>
                <a:gd name="T88" fmla="*/ 132 w 138"/>
                <a:gd name="T89" fmla="*/ 61 h 71"/>
                <a:gd name="T90" fmla="*/ 128 w 138"/>
                <a:gd name="T91"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8" h="71">
                  <a:moveTo>
                    <a:pt x="131" y="51"/>
                  </a:moveTo>
                  <a:cubicBezTo>
                    <a:pt x="131" y="3"/>
                    <a:pt x="131" y="3"/>
                    <a:pt x="131" y="3"/>
                  </a:cubicBezTo>
                  <a:cubicBezTo>
                    <a:pt x="131" y="3"/>
                    <a:pt x="131" y="3"/>
                    <a:pt x="131" y="3"/>
                  </a:cubicBezTo>
                  <a:cubicBezTo>
                    <a:pt x="131" y="3"/>
                    <a:pt x="131" y="3"/>
                    <a:pt x="131" y="3"/>
                  </a:cubicBezTo>
                  <a:cubicBezTo>
                    <a:pt x="131" y="2"/>
                    <a:pt x="131" y="2"/>
                    <a:pt x="130" y="2"/>
                  </a:cubicBezTo>
                  <a:cubicBezTo>
                    <a:pt x="130" y="2"/>
                    <a:pt x="130" y="2"/>
                    <a:pt x="130" y="2"/>
                  </a:cubicBezTo>
                  <a:cubicBezTo>
                    <a:pt x="130" y="2"/>
                    <a:pt x="130" y="2"/>
                    <a:pt x="130" y="2"/>
                  </a:cubicBezTo>
                  <a:cubicBezTo>
                    <a:pt x="130" y="2"/>
                    <a:pt x="130" y="1"/>
                    <a:pt x="130" y="1"/>
                  </a:cubicBezTo>
                  <a:cubicBezTo>
                    <a:pt x="130" y="1"/>
                    <a:pt x="130" y="1"/>
                    <a:pt x="129" y="1"/>
                  </a:cubicBezTo>
                  <a:cubicBezTo>
                    <a:pt x="129" y="1"/>
                    <a:pt x="129" y="1"/>
                    <a:pt x="129" y="1"/>
                  </a:cubicBezTo>
                  <a:cubicBezTo>
                    <a:pt x="129" y="0"/>
                    <a:pt x="128" y="0"/>
                    <a:pt x="128" y="0"/>
                  </a:cubicBezTo>
                  <a:cubicBezTo>
                    <a:pt x="128" y="0"/>
                    <a:pt x="128" y="0"/>
                    <a:pt x="128" y="0"/>
                  </a:cubicBezTo>
                  <a:cubicBezTo>
                    <a:pt x="128" y="0"/>
                    <a:pt x="128" y="0"/>
                    <a:pt x="128" y="0"/>
                  </a:cubicBezTo>
                  <a:cubicBezTo>
                    <a:pt x="128" y="0"/>
                    <a:pt x="127" y="0"/>
                    <a:pt x="127" y="0"/>
                  </a:cubicBezTo>
                  <a:cubicBezTo>
                    <a:pt x="127" y="0"/>
                    <a:pt x="127" y="0"/>
                    <a:pt x="127" y="1"/>
                  </a:cubicBezTo>
                  <a:cubicBezTo>
                    <a:pt x="127" y="1"/>
                    <a:pt x="127" y="1"/>
                    <a:pt x="127" y="1"/>
                  </a:cubicBezTo>
                  <a:cubicBezTo>
                    <a:pt x="65" y="28"/>
                    <a:pt x="65" y="28"/>
                    <a:pt x="65" y="28"/>
                  </a:cubicBezTo>
                  <a:cubicBezTo>
                    <a:pt x="4" y="1"/>
                    <a:pt x="4" y="1"/>
                    <a:pt x="4" y="1"/>
                  </a:cubicBezTo>
                  <a:cubicBezTo>
                    <a:pt x="3" y="0"/>
                    <a:pt x="1" y="1"/>
                    <a:pt x="0" y="2"/>
                  </a:cubicBezTo>
                  <a:cubicBezTo>
                    <a:pt x="0" y="4"/>
                    <a:pt x="0" y="5"/>
                    <a:pt x="2" y="6"/>
                  </a:cubicBezTo>
                  <a:cubicBezTo>
                    <a:pt x="23" y="15"/>
                    <a:pt x="23" y="15"/>
                    <a:pt x="23" y="15"/>
                  </a:cubicBezTo>
                  <a:cubicBezTo>
                    <a:pt x="23" y="55"/>
                    <a:pt x="23" y="55"/>
                    <a:pt x="23" y="55"/>
                  </a:cubicBezTo>
                  <a:cubicBezTo>
                    <a:pt x="23" y="56"/>
                    <a:pt x="23" y="57"/>
                    <a:pt x="24" y="57"/>
                  </a:cubicBezTo>
                  <a:cubicBezTo>
                    <a:pt x="38" y="64"/>
                    <a:pt x="51" y="68"/>
                    <a:pt x="65" y="68"/>
                  </a:cubicBezTo>
                  <a:cubicBezTo>
                    <a:pt x="78" y="68"/>
                    <a:pt x="92" y="64"/>
                    <a:pt x="106" y="58"/>
                  </a:cubicBezTo>
                  <a:cubicBezTo>
                    <a:pt x="107" y="57"/>
                    <a:pt x="108" y="56"/>
                    <a:pt x="108" y="55"/>
                  </a:cubicBezTo>
                  <a:cubicBezTo>
                    <a:pt x="108" y="15"/>
                    <a:pt x="108" y="15"/>
                    <a:pt x="108" y="15"/>
                  </a:cubicBezTo>
                  <a:cubicBezTo>
                    <a:pt x="125" y="8"/>
                    <a:pt x="125" y="8"/>
                    <a:pt x="125" y="8"/>
                  </a:cubicBezTo>
                  <a:cubicBezTo>
                    <a:pt x="125" y="51"/>
                    <a:pt x="125" y="51"/>
                    <a:pt x="125" y="51"/>
                  </a:cubicBezTo>
                  <a:cubicBezTo>
                    <a:pt x="121" y="53"/>
                    <a:pt x="118" y="56"/>
                    <a:pt x="118" y="61"/>
                  </a:cubicBezTo>
                  <a:cubicBezTo>
                    <a:pt x="118" y="66"/>
                    <a:pt x="122" y="71"/>
                    <a:pt x="128" y="71"/>
                  </a:cubicBezTo>
                  <a:cubicBezTo>
                    <a:pt x="133" y="71"/>
                    <a:pt x="138" y="66"/>
                    <a:pt x="138" y="61"/>
                  </a:cubicBezTo>
                  <a:cubicBezTo>
                    <a:pt x="138" y="56"/>
                    <a:pt x="135" y="53"/>
                    <a:pt x="131" y="51"/>
                  </a:cubicBezTo>
                  <a:close/>
                  <a:moveTo>
                    <a:pt x="102" y="53"/>
                  </a:moveTo>
                  <a:cubicBezTo>
                    <a:pt x="77" y="65"/>
                    <a:pt x="52" y="65"/>
                    <a:pt x="29" y="53"/>
                  </a:cubicBezTo>
                  <a:cubicBezTo>
                    <a:pt x="29" y="18"/>
                    <a:pt x="29" y="18"/>
                    <a:pt x="29" y="18"/>
                  </a:cubicBezTo>
                  <a:cubicBezTo>
                    <a:pt x="64" y="34"/>
                    <a:pt x="64" y="34"/>
                    <a:pt x="64" y="34"/>
                  </a:cubicBezTo>
                  <a:cubicBezTo>
                    <a:pt x="65" y="34"/>
                    <a:pt x="65" y="34"/>
                    <a:pt x="65" y="34"/>
                  </a:cubicBezTo>
                  <a:cubicBezTo>
                    <a:pt x="66" y="34"/>
                    <a:pt x="66" y="34"/>
                    <a:pt x="67" y="34"/>
                  </a:cubicBezTo>
                  <a:cubicBezTo>
                    <a:pt x="102" y="18"/>
                    <a:pt x="102" y="18"/>
                    <a:pt x="102" y="18"/>
                  </a:cubicBezTo>
                  <a:lnTo>
                    <a:pt x="102" y="53"/>
                  </a:lnTo>
                  <a:close/>
                  <a:moveTo>
                    <a:pt x="128" y="65"/>
                  </a:moveTo>
                  <a:cubicBezTo>
                    <a:pt x="125" y="65"/>
                    <a:pt x="124" y="63"/>
                    <a:pt x="124" y="61"/>
                  </a:cubicBezTo>
                  <a:cubicBezTo>
                    <a:pt x="124" y="59"/>
                    <a:pt x="125" y="57"/>
                    <a:pt x="128" y="57"/>
                  </a:cubicBezTo>
                  <a:cubicBezTo>
                    <a:pt x="130" y="57"/>
                    <a:pt x="132" y="59"/>
                    <a:pt x="132" y="61"/>
                  </a:cubicBezTo>
                  <a:cubicBezTo>
                    <a:pt x="132" y="63"/>
                    <a:pt x="130" y="65"/>
                    <a:pt x="128" y="6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35" name="Group 59">
            <a:extLst>
              <a:ext uri="{FF2B5EF4-FFF2-40B4-BE49-F238E27FC236}">
                <a16:creationId xmlns:a16="http://schemas.microsoft.com/office/drawing/2014/main" id="{A9CCAEDB-3E7D-4223-8E21-3FE29B430A2B}"/>
              </a:ext>
            </a:extLst>
          </p:cNvPr>
          <p:cNvGrpSpPr>
            <a:grpSpLocks noChangeAspect="1"/>
          </p:cNvGrpSpPr>
          <p:nvPr/>
        </p:nvGrpSpPr>
        <p:grpSpPr bwMode="auto">
          <a:xfrm>
            <a:off x="6822765" y="1946732"/>
            <a:ext cx="1119186" cy="1172063"/>
            <a:chOff x="-768" y="1026"/>
            <a:chExt cx="508" cy="532"/>
          </a:xfrm>
        </p:grpSpPr>
        <p:sp>
          <p:nvSpPr>
            <p:cNvPr id="36" name="Freeform 60">
              <a:extLst>
                <a:ext uri="{FF2B5EF4-FFF2-40B4-BE49-F238E27FC236}">
                  <a16:creationId xmlns:a16="http://schemas.microsoft.com/office/drawing/2014/main" id="{5FDDCB00-EE44-4806-AF66-38ED664F4E70}"/>
                </a:ext>
              </a:extLst>
            </p:cNvPr>
            <p:cNvSpPr>
              <a:spLocks/>
            </p:cNvSpPr>
            <p:nvPr/>
          </p:nvSpPr>
          <p:spPr bwMode="auto">
            <a:xfrm>
              <a:off x="-768" y="1402"/>
              <a:ext cx="209" cy="125"/>
            </a:xfrm>
            <a:custGeom>
              <a:avLst/>
              <a:gdLst>
                <a:gd name="T0" fmla="*/ 7 w 103"/>
                <a:gd name="T1" fmla="*/ 61 h 61"/>
                <a:gd name="T2" fmla="*/ 3 w 103"/>
                <a:gd name="T3" fmla="*/ 59 h 61"/>
                <a:gd name="T4" fmla="*/ 2 w 103"/>
                <a:gd name="T5" fmla="*/ 51 h 61"/>
                <a:gd name="T6" fmla="*/ 27 w 103"/>
                <a:gd name="T7" fmla="*/ 18 h 61"/>
                <a:gd name="T8" fmla="*/ 95 w 103"/>
                <a:gd name="T9" fmla="*/ 1 h 61"/>
                <a:gd name="T10" fmla="*/ 102 w 103"/>
                <a:gd name="T11" fmla="*/ 5 h 61"/>
                <a:gd name="T12" fmla="*/ 98 w 103"/>
                <a:gd name="T13" fmla="*/ 12 h 61"/>
                <a:gd name="T14" fmla="*/ 34 w 103"/>
                <a:gd name="T15" fmla="*/ 28 h 61"/>
                <a:gd name="T16" fmla="*/ 11 w 103"/>
                <a:gd name="T17" fmla="*/ 58 h 61"/>
                <a:gd name="T18" fmla="*/ 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 y="61"/>
                  </a:moveTo>
                  <a:cubicBezTo>
                    <a:pt x="5" y="61"/>
                    <a:pt x="4" y="60"/>
                    <a:pt x="3" y="59"/>
                  </a:cubicBezTo>
                  <a:cubicBezTo>
                    <a:pt x="0" y="57"/>
                    <a:pt x="0" y="54"/>
                    <a:pt x="2" y="51"/>
                  </a:cubicBezTo>
                  <a:cubicBezTo>
                    <a:pt x="27" y="18"/>
                    <a:pt x="27" y="18"/>
                    <a:pt x="27" y="18"/>
                  </a:cubicBezTo>
                  <a:cubicBezTo>
                    <a:pt x="95" y="1"/>
                    <a:pt x="95" y="1"/>
                    <a:pt x="95" y="1"/>
                  </a:cubicBezTo>
                  <a:cubicBezTo>
                    <a:pt x="98" y="0"/>
                    <a:pt x="101" y="2"/>
                    <a:pt x="102" y="5"/>
                  </a:cubicBezTo>
                  <a:cubicBezTo>
                    <a:pt x="103" y="8"/>
                    <a:pt x="101" y="11"/>
                    <a:pt x="98" y="12"/>
                  </a:cubicBezTo>
                  <a:cubicBezTo>
                    <a:pt x="34" y="28"/>
                    <a:pt x="34" y="28"/>
                    <a:pt x="34" y="28"/>
                  </a:cubicBezTo>
                  <a:cubicBezTo>
                    <a:pt x="11" y="58"/>
                    <a:pt x="11" y="58"/>
                    <a:pt x="11" y="58"/>
                  </a:cubicBezTo>
                  <a:cubicBezTo>
                    <a:pt x="10" y="60"/>
                    <a:pt x="8" y="61"/>
                    <a:pt x="7"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7" name="Freeform 61">
              <a:extLst>
                <a:ext uri="{FF2B5EF4-FFF2-40B4-BE49-F238E27FC236}">
                  <a16:creationId xmlns:a16="http://schemas.microsoft.com/office/drawing/2014/main" id="{242D72DA-4CB2-4C7D-8DE2-D682A432B8F1}"/>
                </a:ext>
              </a:extLst>
            </p:cNvPr>
            <p:cNvSpPr>
              <a:spLocks/>
            </p:cNvSpPr>
            <p:nvPr/>
          </p:nvSpPr>
          <p:spPr bwMode="auto">
            <a:xfrm>
              <a:off x="-469" y="1402"/>
              <a:ext cx="209" cy="125"/>
            </a:xfrm>
            <a:custGeom>
              <a:avLst/>
              <a:gdLst>
                <a:gd name="T0" fmla="*/ 97 w 103"/>
                <a:gd name="T1" fmla="*/ 61 h 61"/>
                <a:gd name="T2" fmla="*/ 92 w 103"/>
                <a:gd name="T3" fmla="*/ 58 h 61"/>
                <a:gd name="T4" fmla="*/ 69 w 103"/>
                <a:gd name="T5" fmla="*/ 28 h 61"/>
                <a:gd name="T6" fmla="*/ 5 w 103"/>
                <a:gd name="T7" fmla="*/ 12 h 61"/>
                <a:gd name="T8" fmla="*/ 1 w 103"/>
                <a:gd name="T9" fmla="*/ 5 h 61"/>
                <a:gd name="T10" fmla="*/ 8 w 103"/>
                <a:gd name="T11" fmla="*/ 1 h 61"/>
                <a:gd name="T12" fmla="*/ 76 w 103"/>
                <a:gd name="T13" fmla="*/ 18 h 61"/>
                <a:gd name="T14" fmla="*/ 101 w 103"/>
                <a:gd name="T15" fmla="*/ 51 h 61"/>
                <a:gd name="T16" fmla="*/ 100 w 103"/>
                <a:gd name="T17" fmla="*/ 59 h 61"/>
                <a:gd name="T18" fmla="*/ 9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97" y="61"/>
                  </a:moveTo>
                  <a:cubicBezTo>
                    <a:pt x="95" y="61"/>
                    <a:pt x="93" y="60"/>
                    <a:pt x="92" y="58"/>
                  </a:cubicBezTo>
                  <a:cubicBezTo>
                    <a:pt x="69" y="28"/>
                    <a:pt x="69" y="28"/>
                    <a:pt x="69" y="28"/>
                  </a:cubicBezTo>
                  <a:cubicBezTo>
                    <a:pt x="5" y="12"/>
                    <a:pt x="5" y="12"/>
                    <a:pt x="5" y="12"/>
                  </a:cubicBezTo>
                  <a:cubicBezTo>
                    <a:pt x="2" y="11"/>
                    <a:pt x="0" y="8"/>
                    <a:pt x="1" y="5"/>
                  </a:cubicBezTo>
                  <a:cubicBezTo>
                    <a:pt x="2" y="2"/>
                    <a:pt x="5" y="0"/>
                    <a:pt x="8" y="1"/>
                  </a:cubicBezTo>
                  <a:cubicBezTo>
                    <a:pt x="76" y="18"/>
                    <a:pt x="76" y="18"/>
                    <a:pt x="76" y="18"/>
                  </a:cubicBezTo>
                  <a:cubicBezTo>
                    <a:pt x="101" y="51"/>
                    <a:pt x="101" y="51"/>
                    <a:pt x="101" y="51"/>
                  </a:cubicBezTo>
                  <a:cubicBezTo>
                    <a:pt x="103" y="54"/>
                    <a:pt x="103" y="57"/>
                    <a:pt x="100" y="59"/>
                  </a:cubicBezTo>
                  <a:cubicBezTo>
                    <a:pt x="99" y="60"/>
                    <a:pt x="98" y="61"/>
                    <a:pt x="97"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8" name="Freeform 62">
              <a:extLst>
                <a:ext uri="{FF2B5EF4-FFF2-40B4-BE49-F238E27FC236}">
                  <a16:creationId xmlns:a16="http://schemas.microsoft.com/office/drawing/2014/main" id="{F6CB6B5E-1BF3-489E-9DA7-8404D958F579}"/>
                </a:ext>
              </a:extLst>
            </p:cNvPr>
            <p:cNvSpPr>
              <a:spLocks noEditPoints="1"/>
            </p:cNvSpPr>
            <p:nvPr/>
          </p:nvSpPr>
          <p:spPr bwMode="auto">
            <a:xfrm>
              <a:off x="-675" y="1026"/>
              <a:ext cx="324" cy="370"/>
            </a:xfrm>
            <a:custGeom>
              <a:avLst/>
              <a:gdLst>
                <a:gd name="T0" fmla="*/ 79 w 159"/>
                <a:gd name="T1" fmla="*/ 180 h 180"/>
                <a:gd name="T2" fmla="*/ 26 w 159"/>
                <a:gd name="T3" fmla="*/ 141 h 180"/>
                <a:gd name="T4" fmla="*/ 0 w 159"/>
                <a:gd name="T5" fmla="*/ 107 h 180"/>
                <a:gd name="T6" fmla="*/ 15 w 159"/>
                <a:gd name="T7" fmla="*/ 75 h 180"/>
                <a:gd name="T8" fmla="*/ 15 w 159"/>
                <a:gd name="T9" fmla="*/ 75 h 180"/>
                <a:gd name="T10" fmla="*/ 32 w 159"/>
                <a:gd name="T11" fmla="*/ 25 h 180"/>
                <a:gd name="T12" fmla="*/ 43 w 159"/>
                <a:gd name="T13" fmla="*/ 19 h 180"/>
                <a:gd name="T14" fmla="*/ 99 w 159"/>
                <a:gd name="T15" fmla="*/ 6 h 180"/>
                <a:gd name="T16" fmla="*/ 141 w 159"/>
                <a:gd name="T17" fmla="*/ 44 h 180"/>
                <a:gd name="T18" fmla="*/ 143 w 159"/>
                <a:gd name="T19" fmla="*/ 70 h 180"/>
                <a:gd name="T20" fmla="*/ 143 w 159"/>
                <a:gd name="T21" fmla="*/ 75 h 180"/>
                <a:gd name="T22" fmla="*/ 159 w 159"/>
                <a:gd name="T23" fmla="*/ 107 h 180"/>
                <a:gd name="T24" fmla="*/ 132 w 159"/>
                <a:gd name="T25" fmla="*/ 141 h 180"/>
                <a:gd name="T26" fmla="*/ 79 w 159"/>
                <a:gd name="T27" fmla="*/ 180 h 180"/>
                <a:gd name="T28" fmla="*/ 88 w 159"/>
                <a:gd name="T29" fmla="*/ 16 h 180"/>
                <a:gd name="T30" fmla="*/ 49 w 159"/>
                <a:gd name="T31" fmla="*/ 30 h 180"/>
                <a:gd name="T32" fmla="*/ 35 w 159"/>
                <a:gd name="T33" fmla="*/ 36 h 180"/>
                <a:gd name="T34" fmla="*/ 27 w 159"/>
                <a:gd name="T35" fmla="*/ 73 h 180"/>
                <a:gd name="T36" fmla="*/ 27 w 159"/>
                <a:gd name="T37" fmla="*/ 74 h 180"/>
                <a:gd name="T38" fmla="*/ 27 w 159"/>
                <a:gd name="T39" fmla="*/ 79 h 180"/>
                <a:gd name="T40" fmla="*/ 27 w 159"/>
                <a:gd name="T41" fmla="*/ 83 h 180"/>
                <a:gd name="T42" fmla="*/ 23 w 159"/>
                <a:gd name="T43" fmla="*/ 84 h 180"/>
                <a:gd name="T44" fmla="*/ 12 w 159"/>
                <a:gd name="T45" fmla="*/ 107 h 180"/>
                <a:gd name="T46" fmla="*/ 31 w 159"/>
                <a:gd name="T47" fmla="*/ 130 h 180"/>
                <a:gd name="T48" fmla="*/ 34 w 159"/>
                <a:gd name="T49" fmla="*/ 130 h 180"/>
                <a:gd name="T50" fmla="*/ 35 w 159"/>
                <a:gd name="T51" fmla="*/ 133 h 180"/>
                <a:gd name="T52" fmla="*/ 79 w 159"/>
                <a:gd name="T53" fmla="*/ 168 h 180"/>
                <a:gd name="T54" fmla="*/ 123 w 159"/>
                <a:gd name="T55" fmla="*/ 133 h 180"/>
                <a:gd name="T56" fmla="*/ 125 w 159"/>
                <a:gd name="T57" fmla="*/ 130 h 180"/>
                <a:gd name="T58" fmla="*/ 128 w 159"/>
                <a:gd name="T59" fmla="*/ 130 h 180"/>
                <a:gd name="T60" fmla="*/ 147 w 159"/>
                <a:gd name="T61" fmla="*/ 107 h 180"/>
                <a:gd name="T62" fmla="*/ 135 w 159"/>
                <a:gd name="T63" fmla="*/ 84 h 180"/>
                <a:gd name="T64" fmla="*/ 131 w 159"/>
                <a:gd name="T65" fmla="*/ 83 h 180"/>
                <a:gd name="T66" fmla="*/ 131 w 159"/>
                <a:gd name="T67" fmla="*/ 78 h 180"/>
                <a:gd name="T68" fmla="*/ 131 w 159"/>
                <a:gd name="T69" fmla="*/ 77 h 180"/>
                <a:gd name="T70" fmla="*/ 131 w 159"/>
                <a:gd name="T71" fmla="*/ 73 h 180"/>
                <a:gd name="T72" fmla="*/ 131 w 159"/>
                <a:gd name="T73" fmla="*/ 72 h 180"/>
                <a:gd name="T74" fmla="*/ 129 w 159"/>
                <a:gd name="T75" fmla="*/ 43 h 180"/>
                <a:gd name="T76" fmla="*/ 97 w 159"/>
                <a:gd name="T77" fmla="*/ 17 h 180"/>
                <a:gd name="T78" fmla="*/ 88 w 159"/>
                <a:gd name="T79" fmla="*/ 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80">
                  <a:moveTo>
                    <a:pt x="79" y="180"/>
                  </a:moveTo>
                  <a:cubicBezTo>
                    <a:pt x="54" y="180"/>
                    <a:pt x="35" y="155"/>
                    <a:pt x="26" y="141"/>
                  </a:cubicBezTo>
                  <a:cubicBezTo>
                    <a:pt x="13" y="138"/>
                    <a:pt x="0" y="124"/>
                    <a:pt x="0" y="107"/>
                  </a:cubicBezTo>
                  <a:cubicBezTo>
                    <a:pt x="0" y="93"/>
                    <a:pt x="6" y="81"/>
                    <a:pt x="15" y="75"/>
                  </a:cubicBezTo>
                  <a:cubicBezTo>
                    <a:pt x="15" y="75"/>
                    <a:pt x="15" y="75"/>
                    <a:pt x="15" y="75"/>
                  </a:cubicBezTo>
                  <a:cubicBezTo>
                    <a:pt x="12" y="58"/>
                    <a:pt x="12" y="29"/>
                    <a:pt x="32" y="25"/>
                  </a:cubicBezTo>
                  <a:cubicBezTo>
                    <a:pt x="35" y="24"/>
                    <a:pt x="39" y="22"/>
                    <a:pt x="43" y="19"/>
                  </a:cubicBezTo>
                  <a:cubicBezTo>
                    <a:pt x="57" y="12"/>
                    <a:pt x="78" y="0"/>
                    <a:pt x="99" y="6"/>
                  </a:cubicBezTo>
                  <a:cubicBezTo>
                    <a:pt x="128" y="13"/>
                    <a:pt x="142" y="30"/>
                    <a:pt x="141" y="44"/>
                  </a:cubicBezTo>
                  <a:cubicBezTo>
                    <a:pt x="141" y="52"/>
                    <a:pt x="143" y="68"/>
                    <a:pt x="143" y="70"/>
                  </a:cubicBezTo>
                  <a:cubicBezTo>
                    <a:pt x="143" y="72"/>
                    <a:pt x="143" y="74"/>
                    <a:pt x="143" y="75"/>
                  </a:cubicBezTo>
                  <a:cubicBezTo>
                    <a:pt x="153" y="81"/>
                    <a:pt x="159" y="93"/>
                    <a:pt x="159" y="107"/>
                  </a:cubicBezTo>
                  <a:cubicBezTo>
                    <a:pt x="159" y="124"/>
                    <a:pt x="145" y="138"/>
                    <a:pt x="132" y="141"/>
                  </a:cubicBezTo>
                  <a:cubicBezTo>
                    <a:pt x="124" y="155"/>
                    <a:pt x="105" y="180"/>
                    <a:pt x="79" y="180"/>
                  </a:cubicBezTo>
                  <a:close/>
                  <a:moveTo>
                    <a:pt x="88" y="16"/>
                  </a:moveTo>
                  <a:cubicBezTo>
                    <a:pt x="74" y="16"/>
                    <a:pt x="60" y="24"/>
                    <a:pt x="49" y="30"/>
                  </a:cubicBezTo>
                  <a:cubicBezTo>
                    <a:pt x="43" y="33"/>
                    <a:pt x="39" y="35"/>
                    <a:pt x="35" y="36"/>
                  </a:cubicBezTo>
                  <a:cubicBezTo>
                    <a:pt x="23" y="39"/>
                    <a:pt x="25" y="64"/>
                    <a:pt x="27" y="73"/>
                  </a:cubicBezTo>
                  <a:cubicBezTo>
                    <a:pt x="27" y="74"/>
                    <a:pt x="27" y="74"/>
                    <a:pt x="27" y="74"/>
                  </a:cubicBezTo>
                  <a:cubicBezTo>
                    <a:pt x="27" y="74"/>
                    <a:pt x="27" y="76"/>
                    <a:pt x="27" y="79"/>
                  </a:cubicBezTo>
                  <a:cubicBezTo>
                    <a:pt x="27" y="83"/>
                    <a:pt x="27" y="83"/>
                    <a:pt x="27" y="83"/>
                  </a:cubicBezTo>
                  <a:cubicBezTo>
                    <a:pt x="23" y="84"/>
                    <a:pt x="23" y="84"/>
                    <a:pt x="23" y="84"/>
                  </a:cubicBezTo>
                  <a:cubicBezTo>
                    <a:pt x="16" y="87"/>
                    <a:pt x="12" y="96"/>
                    <a:pt x="12" y="107"/>
                  </a:cubicBezTo>
                  <a:cubicBezTo>
                    <a:pt x="12" y="119"/>
                    <a:pt x="22" y="129"/>
                    <a:pt x="31" y="130"/>
                  </a:cubicBezTo>
                  <a:cubicBezTo>
                    <a:pt x="34" y="130"/>
                    <a:pt x="34" y="130"/>
                    <a:pt x="34" y="130"/>
                  </a:cubicBezTo>
                  <a:cubicBezTo>
                    <a:pt x="35" y="133"/>
                    <a:pt x="35" y="133"/>
                    <a:pt x="35" y="133"/>
                  </a:cubicBezTo>
                  <a:cubicBezTo>
                    <a:pt x="40" y="141"/>
                    <a:pt x="58" y="168"/>
                    <a:pt x="79" y="168"/>
                  </a:cubicBezTo>
                  <a:cubicBezTo>
                    <a:pt x="101" y="168"/>
                    <a:pt x="118" y="141"/>
                    <a:pt x="123" y="133"/>
                  </a:cubicBezTo>
                  <a:cubicBezTo>
                    <a:pt x="125" y="130"/>
                    <a:pt x="125" y="130"/>
                    <a:pt x="125" y="130"/>
                  </a:cubicBezTo>
                  <a:cubicBezTo>
                    <a:pt x="128" y="130"/>
                    <a:pt x="128" y="130"/>
                    <a:pt x="128" y="130"/>
                  </a:cubicBezTo>
                  <a:cubicBezTo>
                    <a:pt x="136" y="129"/>
                    <a:pt x="147" y="119"/>
                    <a:pt x="147" y="107"/>
                  </a:cubicBezTo>
                  <a:cubicBezTo>
                    <a:pt x="147" y="96"/>
                    <a:pt x="142" y="87"/>
                    <a:pt x="135" y="84"/>
                  </a:cubicBezTo>
                  <a:cubicBezTo>
                    <a:pt x="131" y="83"/>
                    <a:pt x="131" y="83"/>
                    <a:pt x="131" y="83"/>
                  </a:cubicBezTo>
                  <a:cubicBezTo>
                    <a:pt x="131" y="78"/>
                    <a:pt x="131" y="78"/>
                    <a:pt x="131" y="78"/>
                  </a:cubicBezTo>
                  <a:cubicBezTo>
                    <a:pt x="131" y="78"/>
                    <a:pt x="131" y="77"/>
                    <a:pt x="131" y="77"/>
                  </a:cubicBezTo>
                  <a:cubicBezTo>
                    <a:pt x="131" y="76"/>
                    <a:pt x="132" y="74"/>
                    <a:pt x="131" y="73"/>
                  </a:cubicBezTo>
                  <a:cubicBezTo>
                    <a:pt x="131" y="72"/>
                    <a:pt x="131" y="72"/>
                    <a:pt x="131" y="72"/>
                  </a:cubicBezTo>
                  <a:cubicBezTo>
                    <a:pt x="131" y="71"/>
                    <a:pt x="129" y="53"/>
                    <a:pt x="129" y="43"/>
                  </a:cubicBezTo>
                  <a:cubicBezTo>
                    <a:pt x="130" y="37"/>
                    <a:pt x="122" y="24"/>
                    <a:pt x="97" y="17"/>
                  </a:cubicBezTo>
                  <a:cubicBezTo>
                    <a:pt x="94" y="16"/>
                    <a:pt x="91" y="16"/>
                    <a:pt x="88" y="1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39" name="Freeform 63">
              <a:extLst>
                <a:ext uri="{FF2B5EF4-FFF2-40B4-BE49-F238E27FC236}">
                  <a16:creationId xmlns:a16="http://schemas.microsoft.com/office/drawing/2014/main" id="{0C2F1854-7405-4106-B74C-F3DBC3D9BBF2}"/>
                </a:ext>
              </a:extLst>
            </p:cNvPr>
            <p:cNvSpPr>
              <a:spLocks/>
            </p:cNvSpPr>
            <p:nvPr/>
          </p:nvSpPr>
          <p:spPr bwMode="auto">
            <a:xfrm>
              <a:off x="-612" y="1135"/>
              <a:ext cx="198" cy="70"/>
            </a:xfrm>
            <a:custGeom>
              <a:avLst/>
              <a:gdLst>
                <a:gd name="T0" fmla="*/ 90 w 97"/>
                <a:gd name="T1" fmla="*/ 34 h 34"/>
                <a:gd name="T2" fmla="*/ 88 w 97"/>
                <a:gd name="T3" fmla="*/ 34 h 34"/>
                <a:gd name="T4" fmla="*/ 64 w 97"/>
                <a:gd name="T5" fmla="*/ 16 h 34"/>
                <a:gd name="T6" fmla="*/ 6 w 97"/>
                <a:gd name="T7" fmla="*/ 32 h 34"/>
                <a:gd name="T8" fmla="*/ 0 w 97"/>
                <a:gd name="T9" fmla="*/ 26 h 34"/>
                <a:gd name="T10" fmla="*/ 6 w 97"/>
                <a:gd name="T11" fmla="*/ 20 h 34"/>
                <a:gd name="T12" fmla="*/ 60 w 97"/>
                <a:gd name="T13" fmla="*/ 4 h 34"/>
                <a:gd name="T14" fmla="*/ 64 w 97"/>
                <a:gd name="T15" fmla="*/ 0 h 34"/>
                <a:gd name="T16" fmla="*/ 68 w 97"/>
                <a:gd name="T17" fmla="*/ 4 h 34"/>
                <a:gd name="T18" fmla="*/ 92 w 97"/>
                <a:gd name="T19" fmla="*/ 23 h 34"/>
                <a:gd name="T20" fmla="*/ 96 w 97"/>
                <a:gd name="T21" fmla="*/ 30 h 34"/>
                <a:gd name="T22" fmla="*/ 90 w 97"/>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34">
                  <a:moveTo>
                    <a:pt x="90" y="34"/>
                  </a:moveTo>
                  <a:cubicBezTo>
                    <a:pt x="89" y="34"/>
                    <a:pt x="89" y="34"/>
                    <a:pt x="88" y="34"/>
                  </a:cubicBezTo>
                  <a:cubicBezTo>
                    <a:pt x="79" y="31"/>
                    <a:pt x="69" y="21"/>
                    <a:pt x="64" y="16"/>
                  </a:cubicBezTo>
                  <a:cubicBezTo>
                    <a:pt x="42" y="32"/>
                    <a:pt x="8" y="32"/>
                    <a:pt x="6" y="32"/>
                  </a:cubicBezTo>
                  <a:cubicBezTo>
                    <a:pt x="3" y="32"/>
                    <a:pt x="0" y="29"/>
                    <a:pt x="0" y="26"/>
                  </a:cubicBezTo>
                  <a:cubicBezTo>
                    <a:pt x="0" y="23"/>
                    <a:pt x="3" y="20"/>
                    <a:pt x="6" y="20"/>
                  </a:cubicBezTo>
                  <a:cubicBezTo>
                    <a:pt x="7" y="20"/>
                    <a:pt x="42" y="20"/>
                    <a:pt x="60" y="4"/>
                  </a:cubicBezTo>
                  <a:cubicBezTo>
                    <a:pt x="64" y="0"/>
                    <a:pt x="64" y="0"/>
                    <a:pt x="64" y="0"/>
                  </a:cubicBezTo>
                  <a:cubicBezTo>
                    <a:pt x="68" y="4"/>
                    <a:pt x="68" y="4"/>
                    <a:pt x="68" y="4"/>
                  </a:cubicBezTo>
                  <a:cubicBezTo>
                    <a:pt x="72" y="8"/>
                    <a:pt x="84" y="20"/>
                    <a:pt x="92" y="23"/>
                  </a:cubicBezTo>
                  <a:cubicBezTo>
                    <a:pt x="95" y="24"/>
                    <a:pt x="97" y="27"/>
                    <a:pt x="96" y="30"/>
                  </a:cubicBezTo>
                  <a:cubicBezTo>
                    <a:pt x="95" y="33"/>
                    <a:pt x="93" y="34"/>
                    <a:pt x="90" y="3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0" name="Freeform 64">
              <a:extLst>
                <a:ext uri="{FF2B5EF4-FFF2-40B4-BE49-F238E27FC236}">
                  <a16:creationId xmlns:a16="http://schemas.microsoft.com/office/drawing/2014/main" id="{12605A3C-DC56-44BD-8F10-39BD36C1EEB9}"/>
                </a:ext>
              </a:extLst>
            </p:cNvPr>
            <p:cNvSpPr>
              <a:spLocks/>
            </p:cNvSpPr>
            <p:nvPr/>
          </p:nvSpPr>
          <p:spPr bwMode="auto">
            <a:xfrm>
              <a:off x="-553" y="1406"/>
              <a:ext cx="80" cy="152"/>
            </a:xfrm>
            <a:custGeom>
              <a:avLst/>
              <a:gdLst>
                <a:gd name="T0" fmla="*/ 27 w 39"/>
                <a:gd name="T1" fmla="*/ 30 h 74"/>
                <a:gd name="T2" fmla="*/ 35 w 39"/>
                <a:gd name="T3" fmla="*/ 70 h 74"/>
                <a:gd name="T4" fmla="*/ 31 w 39"/>
                <a:gd name="T5" fmla="*/ 74 h 74"/>
                <a:gd name="T6" fmla="*/ 7 w 39"/>
                <a:gd name="T7" fmla="*/ 74 h 74"/>
                <a:gd name="T8" fmla="*/ 3 w 39"/>
                <a:gd name="T9" fmla="*/ 70 h 74"/>
                <a:gd name="T10" fmla="*/ 11 w 39"/>
                <a:gd name="T11" fmla="*/ 30 h 74"/>
                <a:gd name="T12" fmla="*/ 8 w 39"/>
                <a:gd name="T13" fmla="*/ 27 h 74"/>
                <a:gd name="T14" fmla="*/ 1 w 39"/>
                <a:gd name="T15" fmla="*/ 13 h 74"/>
                <a:gd name="T16" fmla="*/ 4 w 39"/>
                <a:gd name="T17" fmla="*/ 4 h 74"/>
                <a:gd name="T18" fmla="*/ 9 w 39"/>
                <a:gd name="T19" fmla="*/ 1 h 74"/>
                <a:gd name="T20" fmla="*/ 12 w 39"/>
                <a:gd name="T21" fmla="*/ 0 h 74"/>
                <a:gd name="T22" fmla="*/ 26 w 39"/>
                <a:gd name="T23" fmla="*/ 0 h 74"/>
                <a:gd name="T24" fmla="*/ 30 w 39"/>
                <a:gd name="T25" fmla="*/ 1 h 74"/>
                <a:gd name="T26" fmla="*/ 35 w 39"/>
                <a:gd name="T27" fmla="*/ 4 h 74"/>
                <a:gd name="T28" fmla="*/ 37 w 39"/>
                <a:gd name="T29" fmla="*/ 13 h 74"/>
                <a:gd name="T30" fmla="*/ 31 w 39"/>
                <a:gd name="T31" fmla="*/ 27 h 74"/>
                <a:gd name="T32" fmla="*/ 27 w 39"/>
                <a:gd name="T33"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74">
                  <a:moveTo>
                    <a:pt x="27" y="30"/>
                  </a:moveTo>
                  <a:cubicBezTo>
                    <a:pt x="35" y="70"/>
                    <a:pt x="35" y="70"/>
                    <a:pt x="35" y="70"/>
                  </a:cubicBezTo>
                  <a:cubicBezTo>
                    <a:pt x="35" y="72"/>
                    <a:pt x="34" y="74"/>
                    <a:pt x="31" y="74"/>
                  </a:cubicBezTo>
                  <a:cubicBezTo>
                    <a:pt x="25" y="74"/>
                    <a:pt x="13" y="74"/>
                    <a:pt x="7" y="74"/>
                  </a:cubicBezTo>
                  <a:cubicBezTo>
                    <a:pt x="5" y="74"/>
                    <a:pt x="3" y="72"/>
                    <a:pt x="3" y="70"/>
                  </a:cubicBezTo>
                  <a:cubicBezTo>
                    <a:pt x="11" y="30"/>
                    <a:pt x="11" y="30"/>
                    <a:pt x="11" y="30"/>
                  </a:cubicBezTo>
                  <a:cubicBezTo>
                    <a:pt x="9" y="30"/>
                    <a:pt x="8" y="29"/>
                    <a:pt x="8" y="27"/>
                  </a:cubicBezTo>
                  <a:cubicBezTo>
                    <a:pt x="1" y="13"/>
                    <a:pt x="1" y="13"/>
                    <a:pt x="1" y="13"/>
                  </a:cubicBezTo>
                  <a:cubicBezTo>
                    <a:pt x="0" y="10"/>
                    <a:pt x="1" y="6"/>
                    <a:pt x="4" y="4"/>
                  </a:cubicBezTo>
                  <a:cubicBezTo>
                    <a:pt x="9" y="1"/>
                    <a:pt x="9" y="1"/>
                    <a:pt x="9" y="1"/>
                  </a:cubicBezTo>
                  <a:cubicBezTo>
                    <a:pt x="10" y="1"/>
                    <a:pt x="11" y="0"/>
                    <a:pt x="12" y="0"/>
                  </a:cubicBezTo>
                  <a:cubicBezTo>
                    <a:pt x="26" y="0"/>
                    <a:pt x="26" y="0"/>
                    <a:pt x="26" y="0"/>
                  </a:cubicBezTo>
                  <a:cubicBezTo>
                    <a:pt x="27" y="0"/>
                    <a:pt x="29" y="1"/>
                    <a:pt x="30" y="1"/>
                  </a:cubicBezTo>
                  <a:cubicBezTo>
                    <a:pt x="35" y="4"/>
                    <a:pt x="35" y="4"/>
                    <a:pt x="35" y="4"/>
                  </a:cubicBezTo>
                  <a:cubicBezTo>
                    <a:pt x="37" y="6"/>
                    <a:pt x="39" y="10"/>
                    <a:pt x="37" y="13"/>
                  </a:cubicBezTo>
                  <a:cubicBezTo>
                    <a:pt x="31" y="27"/>
                    <a:pt x="31" y="27"/>
                    <a:pt x="31" y="27"/>
                  </a:cubicBezTo>
                  <a:cubicBezTo>
                    <a:pt x="30" y="29"/>
                    <a:pt x="29" y="30"/>
                    <a:pt x="27" y="3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1" name="Group 330">
            <a:extLst>
              <a:ext uri="{FF2B5EF4-FFF2-40B4-BE49-F238E27FC236}">
                <a16:creationId xmlns:a16="http://schemas.microsoft.com/office/drawing/2014/main" id="{36C17F56-3E42-4B86-828F-E9143ABA78CD}"/>
              </a:ext>
            </a:extLst>
          </p:cNvPr>
          <p:cNvGrpSpPr/>
          <p:nvPr/>
        </p:nvGrpSpPr>
        <p:grpSpPr>
          <a:xfrm>
            <a:off x="9709239" y="1943927"/>
            <a:ext cx="1176372" cy="918328"/>
            <a:chOff x="-3533923" y="4938193"/>
            <a:chExt cx="492126" cy="384175"/>
          </a:xfrm>
        </p:grpSpPr>
        <p:sp>
          <p:nvSpPr>
            <p:cNvPr id="42" name="Freeform 125">
              <a:extLst>
                <a:ext uri="{FF2B5EF4-FFF2-40B4-BE49-F238E27FC236}">
                  <a16:creationId xmlns:a16="http://schemas.microsoft.com/office/drawing/2014/main" id="{3B05F8A9-77F2-4203-B766-CD7FB2B6F45D}"/>
                </a:ext>
              </a:extLst>
            </p:cNvPr>
            <p:cNvSpPr>
              <a:spLocks noEditPoints="1"/>
            </p:cNvSpPr>
            <p:nvPr/>
          </p:nvSpPr>
          <p:spPr bwMode="auto">
            <a:xfrm>
              <a:off x="-3505348" y="4938193"/>
              <a:ext cx="434975" cy="274638"/>
            </a:xfrm>
            <a:custGeom>
              <a:avLst/>
              <a:gdLst>
                <a:gd name="T0" fmla="*/ 118 w 136"/>
                <a:gd name="T1" fmla="*/ 27 h 85"/>
                <a:gd name="T2" fmla="*/ 102 w 136"/>
                <a:gd name="T3" fmla="*/ 12 h 85"/>
                <a:gd name="T4" fmla="*/ 85 w 136"/>
                <a:gd name="T5" fmla="*/ 2 h 85"/>
                <a:gd name="T6" fmla="*/ 75 w 136"/>
                <a:gd name="T7" fmla="*/ 18 h 85"/>
                <a:gd name="T8" fmla="*/ 76 w 136"/>
                <a:gd name="T9" fmla="*/ 24 h 85"/>
                <a:gd name="T10" fmla="*/ 63 w 136"/>
                <a:gd name="T11" fmla="*/ 39 h 85"/>
                <a:gd name="T12" fmla="*/ 60 w 136"/>
                <a:gd name="T13" fmla="*/ 24 h 85"/>
                <a:gd name="T14" fmla="*/ 60 w 136"/>
                <a:gd name="T15" fmla="*/ 8 h 85"/>
                <a:gd name="T16" fmla="*/ 50 w 136"/>
                <a:gd name="T17" fmla="*/ 2 h 85"/>
                <a:gd name="T18" fmla="*/ 33 w 136"/>
                <a:gd name="T19" fmla="*/ 16 h 85"/>
                <a:gd name="T20" fmla="*/ 0 w 136"/>
                <a:gd name="T21" fmla="*/ 65 h 85"/>
                <a:gd name="T22" fmla="*/ 9 w 136"/>
                <a:gd name="T23" fmla="*/ 61 h 85"/>
                <a:gd name="T24" fmla="*/ 36 w 136"/>
                <a:gd name="T25" fmla="*/ 22 h 85"/>
                <a:gd name="T26" fmla="*/ 55 w 136"/>
                <a:gd name="T27" fmla="*/ 27 h 85"/>
                <a:gd name="T28" fmla="*/ 57 w 136"/>
                <a:gd name="T29" fmla="*/ 39 h 85"/>
                <a:gd name="T30" fmla="*/ 53 w 136"/>
                <a:gd name="T31" fmla="*/ 85 h 85"/>
                <a:gd name="T32" fmla="*/ 80 w 136"/>
                <a:gd name="T33" fmla="*/ 70 h 85"/>
                <a:gd name="T34" fmla="*/ 87 w 136"/>
                <a:gd name="T35" fmla="*/ 75 h 85"/>
                <a:gd name="T36" fmla="*/ 81 w 136"/>
                <a:gd name="T37" fmla="*/ 27 h 85"/>
                <a:gd name="T38" fmla="*/ 92 w 136"/>
                <a:gd name="T39" fmla="*/ 22 h 85"/>
                <a:gd name="T40" fmla="*/ 100 w 136"/>
                <a:gd name="T41" fmla="*/ 22 h 85"/>
                <a:gd name="T42" fmla="*/ 128 w 136"/>
                <a:gd name="T43" fmla="*/ 61 h 85"/>
                <a:gd name="T44" fmla="*/ 136 w 136"/>
                <a:gd name="T45" fmla="*/ 65 h 85"/>
                <a:gd name="T46" fmla="*/ 40 w 136"/>
                <a:gd name="T47" fmla="*/ 16 h 85"/>
                <a:gd name="T48" fmla="*/ 49 w 136"/>
                <a:gd name="T49" fmla="*/ 8 h 85"/>
                <a:gd name="T50" fmla="*/ 55 w 136"/>
                <a:gd name="T51" fmla="*/ 11 h 85"/>
                <a:gd name="T52" fmla="*/ 55 w 136"/>
                <a:gd name="T53" fmla="*/ 19 h 85"/>
                <a:gd name="T54" fmla="*/ 58 w 136"/>
                <a:gd name="T55" fmla="*/ 64 h 85"/>
                <a:gd name="T56" fmla="*/ 74 w 136"/>
                <a:gd name="T57" fmla="*/ 45 h 85"/>
                <a:gd name="T58" fmla="*/ 58 w 136"/>
                <a:gd name="T59" fmla="*/ 64 h 85"/>
                <a:gd name="T60" fmla="*/ 81 w 136"/>
                <a:gd name="T61" fmla="*/ 17 h 85"/>
                <a:gd name="T62" fmla="*/ 86 w 136"/>
                <a:gd name="T63" fmla="*/ 8 h 85"/>
                <a:gd name="T64" fmla="*/ 96 w 136"/>
                <a:gd name="T65" fmla="*/ 13 h 85"/>
                <a:gd name="T66" fmla="*/ 92 w 136"/>
                <a:gd name="T67" fmla="*/ 1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85">
                  <a:moveTo>
                    <a:pt x="136" y="65"/>
                  </a:moveTo>
                  <a:cubicBezTo>
                    <a:pt x="118" y="27"/>
                    <a:pt x="118" y="27"/>
                    <a:pt x="118" y="27"/>
                  </a:cubicBezTo>
                  <a:cubicBezTo>
                    <a:pt x="115" y="21"/>
                    <a:pt x="109" y="17"/>
                    <a:pt x="103" y="16"/>
                  </a:cubicBezTo>
                  <a:cubicBezTo>
                    <a:pt x="102" y="12"/>
                    <a:pt x="102" y="12"/>
                    <a:pt x="102" y="12"/>
                  </a:cubicBezTo>
                  <a:cubicBezTo>
                    <a:pt x="100" y="5"/>
                    <a:pt x="93" y="0"/>
                    <a:pt x="86" y="2"/>
                  </a:cubicBezTo>
                  <a:cubicBezTo>
                    <a:pt x="85" y="2"/>
                    <a:pt x="85" y="2"/>
                    <a:pt x="85" y="2"/>
                  </a:cubicBezTo>
                  <a:cubicBezTo>
                    <a:pt x="81" y="3"/>
                    <a:pt x="79" y="5"/>
                    <a:pt x="77" y="8"/>
                  </a:cubicBezTo>
                  <a:cubicBezTo>
                    <a:pt x="75" y="11"/>
                    <a:pt x="74" y="15"/>
                    <a:pt x="75" y="18"/>
                  </a:cubicBezTo>
                  <a:cubicBezTo>
                    <a:pt x="76" y="24"/>
                    <a:pt x="76" y="24"/>
                    <a:pt x="76" y="24"/>
                  </a:cubicBezTo>
                  <a:cubicBezTo>
                    <a:pt x="76" y="24"/>
                    <a:pt x="76" y="24"/>
                    <a:pt x="76" y="24"/>
                  </a:cubicBezTo>
                  <a:cubicBezTo>
                    <a:pt x="73" y="28"/>
                    <a:pt x="72" y="34"/>
                    <a:pt x="73" y="39"/>
                  </a:cubicBezTo>
                  <a:cubicBezTo>
                    <a:pt x="63" y="39"/>
                    <a:pt x="63" y="39"/>
                    <a:pt x="63" y="39"/>
                  </a:cubicBezTo>
                  <a:cubicBezTo>
                    <a:pt x="64" y="34"/>
                    <a:pt x="63" y="28"/>
                    <a:pt x="60" y="24"/>
                  </a:cubicBezTo>
                  <a:cubicBezTo>
                    <a:pt x="60" y="24"/>
                    <a:pt x="60" y="24"/>
                    <a:pt x="60" y="24"/>
                  </a:cubicBezTo>
                  <a:cubicBezTo>
                    <a:pt x="61" y="18"/>
                    <a:pt x="61" y="18"/>
                    <a:pt x="61" y="18"/>
                  </a:cubicBezTo>
                  <a:cubicBezTo>
                    <a:pt x="62" y="15"/>
                    <a:pt x="61" y="11"/>
                    <a:pt x="60" y="8"/>
                  </a:cubicBezTo>
                  <a:cubicBezTo>
                    <a:pt x="58" y="5"/>
                    <a:pt x="55" y="3"/>
                    <a:pt x="51" y="2"/>
                  </a:cubicBezTo>
                  <a:cubicBezTo>
                    <a:pt x="50" y="2"/>
                    <a:pt x="50" y="2"/>
                    <a:pt x="50" y="2"/>
                  </a:cubicBezTo>
                  <a:cubicBezTo>
                    <a:pt x="43" y="0"/>
                    <a:pt x="36" y="5"/>
                    <a:pt x="34" y="12"/>
                  </a:cubicBezTo>
                  <a:cubicBezTo>
                    <a:pt x="33" y="16"/>
                    <a:pt x="33" y="16"/>
                    <a:pt x="33" y="16"/>
                  </a:cubicBezTo>
                  <a:cubicBezTo>
                    <a:pt x="27" y="17"/>
                    <a:pt x="22" y="21"/>
                    <a:pt x="19" y="27"/>
                  </a:cubicBezTo>
                  <a:cubicBezTo>
                    <a:pt x="0" y="65"/>
                    <a:pt x="0" y="65"/>
                    <a:pt x="0" y="65"/>
                  </a:cubicBezTo>
                  <a:cubicBezTo>
                    <a:pt x="0" y="65"/>
                    <a:pt x="0" y="66"/>
                    <a:pt x="0" y="66"/>
                  </a:cubicBezTo>
                  <a:cubicBezTo>
                    <a:pt x="2" y="64"/>
                    <a:pt x="5" y="62"/>
                    <a:pt x="9" y="61"/>
                  </a:cubicBezTo>
                  <a:cubicBezTo>
                    <a:pt x="24" y="30"/>
                    <a:pt x="24" y="30"/>
                    <a:pt x="24" y="30"/>
                  </a:cubicBezTo>
                  <a:cubicBezTo>
                    <a:pt x="26" y="25"/>
                    <a:pt x="31" y="22"/>
                    <a:pt x="36" y="22"/>
                  </a:cubicBezTo>
                  <a:cubicBezTo>
                    <a:pt x="44" y="22"/>
                    <a:pt x="44" y="22"/>
                    <a:pt x="44" y="22"/>
                  </a:cubicBezTo>
                  <a:cubicBezTo>
                    <a:pt x="48" y="22"/>
                    <a:pt x="52" y="24"/>
                    <a:pt x="55" y="27"/>
                  </a:cubicBezTo>
                  <a:cubicBezTo>
                    <a:pt x="55" y="28"/>
                    <a:pt x="55" y="28"/>
                    <a:pt x="55" y="28"/>
                  </a:cubicBezTo>
                  <a:cubicBezTo>
                    <a:pt x="58" y="31"/>
                    <a:pt x="58" y="35"/>
                    <a:pt x="57" y="39"/>
                  </a:cubicBezTo>
                  <a:cubicBezTo>
                    <a:pt x="49" y="75"/>
                    <a:pt x="49" y="75"/>
                    <a:pt x="49" y="75"/>
                  </a:cubicBezTo>
                  <a:cubicBezTo>
                    <a:pt x="51" y="78"/>
                    <a:pt x="52" y="82"/>
                    <a:pt x="53" y="85"/>
                  </a:cubicBezTo>
                  <a:cubicBezTo>
                    <a:pt x="56" y="70"/>
                    <a:pt x="56" y="70"/>
                    <a:pt x="56" y="70"/>
                  </a:cubicBezTo>
                  <a:cubicBezTo>
                    <a:pt x="80" y="70"/>
                    <a:pt x="80" y="70"/>
                    <a:pt x="80" y="70"/>
                  </a:cubicBezTo>
                  <a:cubicBezTo>
                    <a:pt x="83" y="85"/>
                    <a:pt x="83" y="85"/>
                    <a:pt x="83" y="85"/>
                  </a:cubicBezTo>
                  <a:cubicBezTo>
                    <a:pt x="84" y="81"/>
                    <a:pt x="85" y="78"/>
                    <a:pt x="87" y="75"/>
                  </a:cubicBezTo>
                  <a:cubicBezTo>
                    <a:pt x="79" y="39"/>
                    <a:pt x="79" y="39"/>
                    <a:pt x="79" y="39"/>
                  </a:cubicBezTo>
                  <a:cubicBezTo>
                    <a:pt x="78" y="35"/>
                    <a:pt x="79" y="31"/>
                    <a:pt x="81" y="27"/>
                  </a:cubicBezTo>
                  <a:cubicBezTo>
                    <a:pt x="81" y="27"/>
                    <a:pt x="81" y="27"/>
                    <a:pt x="81" y="27"/>
                  </a:cubicBezTo>
                  <a:cubicBezTo>
                    <a:pt x="84" y="24"/>
                    <a:pt x="88" y="22"/>
                    <a:pt x="92" y="22"/>
                  </a:cubicBezTo>
                  <a:cubicBezTo>
                    <a:pt x="100" y="22"/>
                    <a:pt x="100" y="22"/>
                    <a:pt x="100" y="22"/>
                  </a:cubicBezTo>
                  <a:cubicBezTo>
                    <a:pt x="100" y="22"/>
                    <a:pt x="100" y="22"/>
                    <a:pt x="100" y="22"/>
                  </a:cubicBezTo>
                  <a:cubicBezTo>
                    <a:pt x="105" y="22"/>
                    <a:pt x="110" y="25"/>
                    <a:pt x="112" y="30"/>
                  </a:cubicBezTo>
                  <a:cubicBezTo>
                    <a:pt x="128" y="61"/>
                    <a:pt x="128" y="61"/>
                    <a:pt x="128" y="61"/>
                  </a:cubicBezTo>
                  <a:cubicBezTo>
                    <a:pt x="131" y="62"/>
                    <a:pt x="134" y="64"/>
                    <a:pt x="136" y="66"/>
                  </a:cubicBezTo>
                  <a:cubicBezTo>
                    <a:pt x="136" y="66"/>
                    <a:pt x="136" y="65"/>
                    <a:pt x="136" y="65"/>
                  </a:cubicBezTo>
                  <a:close/>
                  <a:moveTo>
                    <a:pt x="44" y="16"/>
                  </a:moveTo>
                  <a:cubicBezTo>
                    <a:pt x="40" y="16"/>
                    <a:pt x="40" y="16"/>
                    <a:pt x="40" y="16"/>
                  </a:cubicBezTo>
                  <a:cubicBezTo>
                    <a:pt x="40" y="13"/>
                    <a:pt x="40" y="13"/>
                    <a:pt x="40" y="13"/>
                  </a:cubicBezTo>
                  <a:cubicBezTo>
                    <a:pt x="41" y="9"/>
                    <a:pt x="45" y="7"/>
                    <a:pt x="49" y="8"/>
                  </a:cubicBezTo>
                  <a:cubicBezTo>
                    <a:pt x="50" y="8"/>
                    <a:pt x="50" y="8"/>
                    <a:pt x="50" y="8"/>
                  </a:cubicBezTo>
                  <a:cubicBezTo>
                    <a:pt x="52" y="8"/>
                    <a:pt x="53" y="10"/>
                    <a:pt x="55" y="11"/>
                  </a:cubicBezTo>
                  <a:cubicBezTo>
                    <a:pt x="56" y="13"/>
                    <a:pt x="56" y="15"/>
                    <a:pt x="55" y="17"/>
                  </a:cubicBezTo>
                  <a:cubicBezTo>
                    <a:pt x="55" y="19"/>
                    <a:pt x="55" y="19"/>
                    <a:pt x="55" y="19"/>
                  </a:cubicBezTo>
                  <a:cubicBezTo>
                    <a:pt x="52" y="17"/>
                    <a:pt x="48" y="16"/>
                    <a:pt x="44" y="16"/>
                  </a:cubicBezTo>
                  <a:close/>
                  <a:moveTo>
                    <a:pt x="58" y="64"/>
                  </a:moveTo>
                  <a:cubicBezTo>
                    <a:pt x="62" y="45"/>
                    <a:pt x="62" y="45"/>
                    <a:pt x="62" y="45"/>
                  </a:cubicBezTo>
                  <a:cubicBezTo>
                    <a:pt x="74" y="45"/>
                    <a:pt x="74" y="45"/>
                    <a:pt x="74" y="45"/>
                  </a:cubicBezTo>
                  <a:cubicBezTo>
                    <a:pt x="79" y="64"/>
                    <a:pt x="79" y="64"/>
                    <a:pt x="79" y="64"/>
                  </a:cubicBezTo>
                  <a:lnTo>
                    <a:pt x="58" y="64"/>
                  </a:lnTo>
                  <a:close/>
                  <a:moveTo>
                    <a:pt x="81" y="19"/>
                  </a:moveTo>
                  <a:cubicBezTo>
                    <a:pt x="81" y="17"/>
                    <a:pt x="81" y="17"/>
                    <a:pt x="81" y="17"/>
                  </a:cubicBezTo>
                  <a:cubicBezTo>
                    <a:pt x="80" y="15"/>
                    <a:pt x="81" y="13"/>
                    <a:pt x="82" y="11"/>
                  </a:cubicBezTo>
                  <a:cubicBezTo>
                    <a:pt x="83" y="10"/>
                    <a:pt x="84" y="8"/>
                    <a:pt x="86" y="8"/>
                  </a:cubicBezTo>
                  <a:cubicBezTo>
                    <a:pt x="87" y="8"/>
                    <a:pt x="87" y="8"/>
                    <a:pt x="87" y="8"/>
                  </a:cubicBezTo>
                  <a:cubicBezTo>
                    <a:pt x="91" y="7"/>
                    <a:pt x="95" y="9"/>
                    <a:pt x="96" y="13"/>
                  </a:cubicBezTo>
                  <a:cubicBezTo>
                    <a:pt x="97" y="16"/>
                    <a:pt x="97" y="16"/>
                    <a:pt x="97" y="16"/>
                  </a:cubicBezTo>
                  <a:cubicBezTo>
                    <a:pt x="92" y="16"/>
                    <a:pt x="92" y="16"/>
                    <a:pt x="92" y="16"/>
                  </a:cubicBezTo>
                  <a:cubicBezTo>
                    <a:pt x="88" y="16"/>
                    <a:pt x="85" y="17"/>
                    <a:pt x="81"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3" name="Oval 126">
              <a:extLst>
                <a:ext uri="{FF2B5EF4-FFF2-40B4-BE49-F238E27FC236}">
                  <a16:creationId xmlns:a16="http://schemas.microsoft.com/office/drawing/2014/main" id="{34F33D3E-8AAD-4648-8D3D-66DBE533A44C}"/>
                </a:ext>
              </a:extLst>
            </p:cNvPr>
            <p:cNvSpPr>
              <a:spLocks noChangeArrowheads="1"/>
            </p:cNvSpPr>
            <p:nvPr/>
          </p:nvSpPr>
          <p:spPr bwMode="auto">
            <a:xfrm>
              <a:off x="-3533923" y="5144568"/>
              <a:ext cx="185738" cy="177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4" name="Oval 127">
              <a:extLst>
                <a:ext uri="{FF2B5EF4-FFF2-40B4-BE49-F238E27FC236}">
                  <a16:creationId xmlns:a16="http://schemas.microsoft.com/office/drawing/2014/main" id="{FC139B77-6141-485D-A072-21712818E080}"/>
                </a:ext>
              </a:extLst>
            </p:cNvPr>
            <p:cNvSpPr>
              <a:spLocks noChangeArrowheads="1"/>
            </p:cNvSpPr>
            <p:nvPr/>
          </p:nvSpPr>
          <p:spPr bwMode="auto">
            <a:xfrm>
              <a:off x="-3227535" y="5144568"/>
              <a:ext cx="185738" cy="177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5" name="Group 218">
            <a:extLst>
              <a:ext uri="{FF2B5EF4-FFF2-40B4-BE49-F238E27FC236}">
                <a16:creationId xmlns:a16="http://schemas.microsoft.com/office/drawing/2014/main" id="{F6D0AFFB-607A-4611-9FE4-A75829910D8E}"/>
              </a:ext>
            </a:extLst>
          </p:cNvPr>
          <p:cNvGrpSpPr/>
          <p:nvPr/>
        </p:nvGrpSpPr>
        <p:grpSpPr>
          <a:xfrm>
            <a:off x="3984996" y="2198825"/>
            <a:ext cx="1272671" cy="1011812"/>
            <a:chOff x="-5896123" y="-2202382"/>
            <a:chExt cx="511176" cy="406400"/>
          </a:xfrm>
        </p:grpSpPr>
        <p:sp>
          <p:nvSpPr>
            <p:cNvPr id="46" name="Freeform 5">
              <a:extLst>
                <a:ext uri="{FF2B5EF4-FFF2-40B4-BE49-F238E27FC236}">
                  <a16:creationId xmlns:a16="http://schemas.microsoft.com/office/drawing/2014/main" id="{70FD1E4E-1D4F-4728-988C-35453C611895}"/>
                </a:ext>
              </a:extLst>
            </p:cNvPr>
            <p:cNvSpPr>
              <a:spLocks noEditPoints="1"/>
            </p:cNvSpPr>
            <p:nvPr/>
          </p:nvSpPr>
          <p:spPr bwMode="auto">
            <a:xfrm>
              <a:off x="-5816748" y="-2115070"/>
              <a:ext cx="128588" cy="115888"/>
            </a:xfrm>
            <a:custGeom>
              <a:avLst/>
              <a:gdLst>
                <a:gd name="T0" fmla="*/ 20 w 40"/>
                <a:gd name="T1" fmla="*/ 6 h 36"/>
                <a:gd name="T2" fmla="*/ 20 w 40"/>
                <a:gd name="T3" fmla="*/ 6 h 36"/>
                <a:gd name="T4" fmla="*/ 26 w 40"/>
                <a:gd name="T5" fmla="*/ 8 h 36"/>
                <a:gd name="T6" fmla="*/ 30 w 40"/>
                <a:gd name="T7" fmla="*/ 24 h 36"/>
                <a:gd name="T8" fmla="*/ 20 w 40"/>
                <a:gd name="T9" fmla="*/ 30 h 36"/>
                <a:gd name="T10" fmla="*/ 15 w 40"/>
                <a:gd name="T11" fmla="*/ 28 h 36"/>
                <a:gd name="T12" fmla="*/ 10 w 40"/>
                <a:gd name="T13" fmla="*/ 12 h 36"/>
                <a:gd name="T14" fmla="*/ 20 w 40"/>
                <a:gd name="T15" fmla="*/ 6 h 36"/>
                <a:gd name="T16" fmla="*/ 20 w 40"/>
                <a:gd name="T17" fmla="*/ 0 h 36"/>
                <a:gd name="T18" fmla="*/ 5 w 40"/>
                <a:gd name="T19" fmla="*/ 9 h 36"/>
                <a:gd name="T20" fmla="*/ 12 w 40"/>
                <a:gd name="T21" fmla="*/ 33 h 36"/>
                <a:gd name="T22" fmla="*/ 20 w 40"/>
                <a:gd name="T23" fmla="*/ 36 h 36"/>
                <a:gd name="T24" fmla="*/ 36 w 40"/>
                <a:gd name="T25" fmla="*/ 27 h 36"/>
                <a:gd name="T26" fmla="*/ 29 w 40"/>
                <a:gd name="T27" fmla="*/ 3 h 36"/>
                <a:gd name="T28" fmla="*/ 20 w 40"/>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36">
                  <a:moveTo>
                    <a:pt x="20" y="6"/>
                  </a:moveTo>
                  <a:cubicBezTo>
                    <a:pt x="20" y="6"/>
                    <a:pt x="20" y="6"/>
                    <a:pt x="20" y="6"/>
                  </a:cubicBezTo>
                  <a:cubicBezTo>
                    <a:pt x="22" y="6"/>
                    <a:pt x="24" y="7"/>
                    <a:pt x="26" y="8"/>
                  </a:cubicBezTo>
                  <a:cubicBezTo>
                    <a:pt x="32" y="11"/>
                    <a:pt x="34" y="18"/>
                    <a:pt x="30" y="24"/>
                  </a:cubicBezTo>
                  <a:cubicBezTo>
                    <a:pt x="28" y="27"/>
                    <a:pt x="24" y="30"/>
                    <a:pt x="20" y="30"/>
                  </a:cubicBezTo>
                  <a:cubicBezTo>
                    <a:pt x="18" y="30"/>
                    <a:pt x="16" y="29"/>
                    <a:pt x="15" y="28"/>
                  </a:cubicBezTo>
                  <a:cubicBezTo>
                    <a:pt x="9" y="25"/>
                    <a:pt x="7" y="18"/>
                    <a:pt x="10" y="12"/>
                  </a:cubicBezTo>
                  <a:cubicBezTo>
                    <a:pt x="12" y="9"/>
                    <a:pt x="16" y="6"/>
                    <a:pt x="20" y="6"/>
                  </a:cubicBezTo>
                  <a:moveTo>
                    <a:pt x="20" y="0"/>
                  </a:moveTo>
                  <a:cubicBezTo>
                    <a:pt x="14" y="0"/>
                    <a:pt x="8" y="3"/>
                    <a:pt x="5" y="9"/>
                  </a:cubicBezTo>
                  <a:cubicBezTo>
                    <a:pt x="0" y="18"/>
                    <a:pt x="3" y="28"/>
                    <a:pt x="12" y="33"/>
                  </a:cubicBezTo>
                  <a:cubicBezTo>
                    <a:pt x="14" y="35"/>
                    <a:pt x="17" y="36"/>
                    <a:pt x="20" y="36"/>
                  </a:cubicBezTo>
                  <a:cubicBezTo>
                    <a:pt x="26" y="36"/>
                    <a:pt x="32" y="32"/>
                    <a:pt x="36" y="27"/>
                  </a:cubicBezTo>
                  <a:cubicBezTo>
                    <a:pt x="40" y="18"/>
                    <a:pt x="38" y="8"/>
                    <a:pt x="29" y="3"/>
                  </a:cubicBezTo>
                  <a:cubicBezTo>
                    <a:pt x="26" y="1"/>
                    <a:pt x="23" y="0"/>
                    <a:pt x="2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6">
              <a:extLst>
                <a:ext uri="{FF2B5EF4-FFF2-40B4-BE49-F238E27FC236}">
                  <a16:creationId xmlns:a16="http://schemas.microsoft.com/office/drawing/2014/main" id="{A6A59472-BF32-46BD-B6D1-41784AE9FB0B}"/>
                </a:ext>
              </a:extLst>
            </p:cNvPr>
            <p:cNvSpPr>
              <a:spLocks noEditPoints="1"/>
            </p:cNvSpPr>
            <p:nvPr/>
          </p:nvSpPr>
          <p:spPr bwMode="auto">
            <a:xfrm>
              <a:off x="-5896123" y="-2202382"/>
              <a:ext cx="290513" cy="287338"/>
            </a:xfrm>
            <a:custGeom>
              <a:avLst/>
              <a:gdLst>
                <a:gd name="T0" fmla="*/ 54 w 91"/>
                <a:gd name="T1" fmla="*/ 87 h 89"/>
                <a:gd name="T2" fmla="*/ 42 w 91"/>
                <a:gd name="T3" fmla="*/ 79 h 89"/>
                <a:gd name="T4" fmla="*/ 34 w 91"/>
                <a:gd name="T5" fmla="*/ 89 h 89"/>
                <a:gd name="T6" fmla="*/ 15 w 91"/>
                <a:gd name="T7" fmla="*/ 80 h 89"/>
                <a:gd name="T8" fmla="*/ 17 w 91"/>
                <a:gd name="T9" fmla="*/ 65 h 89"/>
                <a:gd name="T10" fmla="*/ 5 w 91"/>
                <a:gd name="T11" fmla="*/ 59 h 89"/>
                <a:gd name="T12" fmla="*/ 0 w 91"/>
                <a:gd name="T13" fmla="*/ 36 h 89"/>
                <a:gd name="T14" fmla="*/ 14 w 91"/>
                <a:gd name="T15" fmla="*/ 30 h 89"/>
                <a:gd name="T16" fmla="*/ 17 w 91"/>
                <a:gd name="T17" fmla="*/ 25 h 89"/>
                <a:gd name="T18" fmla="*/ 16 w 91"/>
                <a:gd name="T19" fmla="*/ 10 h 89"/>
                <a:gd name="T20" fmla="*/ 37 w 91"/>
                <a:gd name="T21" fmla="*/ 3 h 89"/>
                <a:gd name="T22" fmla="*/ 49 w 91"/>
                <a:gd name="T23" fmla="*/ 11 h 89"/>
                <a:gd name="T24" fmla="*/ 57 w 91"/>
                <a:gd name="T25" fmla="*/ 1 h 89"/>
                <a:gd name="T26" fmla="*/ 76 w 91"/>
                <a:gd name="T27" fmla="*/ 10 h 89"/>
                <a:gd name="T28" fmla="*/ 74 w 91"/>
                <a:gd name="T29" fmla="*/ 25 h 89"/>
                <a:gd name="T30" fmla="*/ 86 w 91"/>
                <a:gd name="T31" fmla="*/ 31 h 89"/>
                <a:gd name="T32" fmla="*/ 91 w 91"/>
                <a:gd name="T33" fmla="*/ 54 h 89"/>
                <a:gd name="T34" fmla="*/ 77 w 91"/>
                <a:gd name="T35" fmla="*/ 60 h 89"/>
                <a:gd name="T36" fmla="*/ 74 w 91"/>
                <a:gd name="T37" fmla="*/ 65 h 89"/>
                <a:gd name="T38" fmla="*/ 75 w 91"/>
                <a:gd name="T39" fmla="*/ 80 h 89"/>
                <a:gd name="T40" fmla="*/ 58 w 91"/>
                <a:gd name="T41" fmla="*/ 89 h 89"/>
                <a:gd name="T42" fmla="*/ 32 w 91"/>
                <a:gd name="T43" fmla="*/ 84 h 89"/>
                <a:gd name="T44" fmla="*/ 57 w 91"/>
                <a:gd name="T45" fmla="*/ 83 h 89"/>
                <a:gd name="T46" fmla="*/ 58 w 91"/>
                <a:gd name="T47" fmla="*/ 83 h 89"/>
                <a:gd name="T48" fmla="*/ 67 w 91"/>
                <a:gd name="T49" fmla="*/ 64 h 89"/>
                <a:gd name="T50" fmla="*/ 70 w 91"/>
                <a:gd name="T51" fmla="*/ 60 h 89"/>
                <a:gd name="T52" fmla="*/ 73 w 91"/>
                <a:gd name="T53" fmla="*/ 54 h 89"/>
                <a:gd name="T54" fmla="*/ 85 w 91"/>
                <a:gd name="T55" fmla="*/ 53 h 89"/>
                <a:gd name="T56" fmla="*/ 73 w 91"/>
                <a:gd name="T57" fmla="*/ 36 h 89"/>
                <a:gd name="T58" fmla="*/ 68 w 91"/>
                <a:gd name="T59" fmla="*/ 27 h 89"/>
                <a:gd name="T60" fmla="*/ 72 w 91"/>
                <a:gd name="T61" fmla="*/ 15 h 89"/>
                <a:gd name="T62" fmla="*/ 51 w 91"/>
                <a:gd name="T63" fmla="*/ 17 h 89"/>
                <a:gd name="T64" fmla="*/ 42 w 91"/>
                <a:gd name="T65" fmla="*/ 17 h 89"/>
                <a:gd name="T66" fmla="*/ 33 w 91"/>
                <a:gd name="T67" fmla="*/ 7 h 89"/>
                <a:gd name="T68" fmla="*/ 24 w 91"/>
                <a:gd name="T69" fmla="*/ 26 h 89"/>
                <a:gd name="T70" fmla="*/ 21 w 91"/>
                <a:gd name="T71" fmla="*/ 31 h 89"/>
                <a:gd name="T72" fmla="*/ 19 w 91"/>
                <a:gd name="T73" fmla="*/ 36 h 89"/>
                <a:gd name="T74" fmla="*/ 6 w 91"/>
                <a:gd name="T75" fmla="*/ 37 h 89"/>
                <a:gd name="T76" fmla="*/ 18 w 91"/>
                <a:gd name="T77" fmla="*/ 54 h 89"/>
                <a:gd name="T78" fmla="*/ 23 w 91"/>
                <a:gd name="T79" fmla="*/ 63 h 89"/>
                <a:gd name="T80" fmla="*/ 19 w 91"/>
                <a:gd name="T81" fmla="*/ 75 h 89"/>
                <a:gd name="T82" fmla="*/ 39 w 91"/>
                <a:gd name="T83" fmla="*/ 73 h 89"/>
                <a:gd name="T84" fmla="*/ 49 w 91"/>
                <a:gd name="T85" fmla="*/ 73 h 89"/>
                <a:gd name="T86" fmla="*/ 72 w 91"/>
                <a:gd name="T87" fmla="*/ 76 h 89"/>
                <a:gd name="T88" fmla="*/ 72 w 91"/>
                <a:gd name="T89" fmla="*/ 75 h 89"/>
                <a:gd name="T90" fmla="*/ 85 w 91"/>
                <a:gd name="T91" fmla="*/ 54 h 89"/>
                <a:gd name="T92" fmla="*/ 5 w 91"/>
                <a:gd name="T93" fmla="*/ 53 h 89"/>
                <a:gd name="T94" fmla="*/ 5 w 91"/>
                <a:gd name="T95" fmla="*/ 53 h 89"/>
                <a:gd name="T96" fmla="*/ 86 w 91"/>
                <a:gd name="T97" fmla="*/ 37 h 89"/>
                <a:gd name="T98" fmla="*/ 6 w 91"/>
                <a:gd name="T99" fmla="*/ 36 h 89"/>
                <a:gd name="T100" fmla="*/ 6 w 91"/>
                <a:gd name="T101" fmla="*/ 36 h 89"/>
                <a:gd name="T102" fmla="*/ 19 w 91"/>
                <a:gd name="T103" fmla="*/ 15 h 89"/>
                <a:gd name="T104" fmla="*/ 34 w 91"/>
                <a:gd name="T105" fmla="*/ 6 h 89"/>
                <a:gd name="T106" fmla="*/ 34 w 91"/>
                <a:gd name="T107" fmla="*/ 6 h 89"/>
                <a:gd name="T108" fmla="*/ 59 w 91"/>
                <a:gd name="T109" fmla="*/ 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1" h="89">
                  <a:moveTo>
                    <a:pt x="58" y="89"/>
                  </a:moveTo>
                  <a:cubicBezTo>
                    <a:pt x="56" y="89"/>
                    <a:pt x="55" y="89"/>
                    <a:pt x="54" y="87"/>
                  </a:cubicBezTo>
                  <a:cubicBezTo>
                    <a:pt x="48" y="79"/>
                    <a:pt x="48" y="79"/>
                    <a:pt x="48" y="79"/>
                  </a:cubicBezTo>
                  <a:cubicBezTo>
                    <a:pt x="46" y="80"/>
                    <a:pt x="44" y="80"/>
                    <a:pt x="42" y="79"/>
                  </a:cubicBezTo>
                  <a:cubicBezTo>
                    <a:pt x="37" y="87"/>
                    <a:pt x="37" y="87"/>
                    <a:pt x="37" y="87"/>
                  </a:cubicBezTo>
                  <a:cubicBezTo>
                    <a:pt x="36" y="88"/>
                    <a:pt x="35" y="89"/>
                    <a:pt x="34" y="89"/>
                  </a:cubicBezTo>
                  <a:cubicBezTo>
                    <a:pt x="33" y="89"/>
                    <a:pt x="31" y="89"/>
                    <a:pt x="30" y="89"/>
                  </a:cubicBezTo>
                  <a:cubicBezTo>
                    <a:pt x="15" y="80"/>
                    <a:pt x="15" y="80"/>
                    <a:pt x="15" y="80"/>
                  </a:cubicBezTo>
                  <a:cubicBezTo>
                    <a:pt x="13" y="79"/>
                    <a:pt x="12" y="76"/>
                    <a:pt x="13" y="74"/>
                  </a:cubicBezTo>
                  <a:cubicBezTo>
                    <a:pt x="17" y="65"/>
                    <a:pt x="17" y="65"/>
                    <a:pt x="17" y="65"/>
                  </a:cubicBezTo>
                  <a:cubicBezTo>
                    <a:pt x="16" y="63"/>
                    <a:pt x="15" y="61"/>
                    <a:pt x="14" y="60"/>
                  </a:cubicBezTo>
                  <a:cubicBezTo>
                    <a:pt x="5" y="59"/>
                    <a:pt x="5" y="59"/>
                    <a:pt x="5" y="59"/>
                  </a:cubicBezTo>
                  <a:cubicBezTo>
                    <a:pt x="2" y="59"/>
                    <a:pt x="0" y="57"/>
                    <a:pt x="0" y="54"/>
                  </a:cubicBezTo>
                  <a:cubicBezTo>
                    <a:pt x="0" y="36"/>
                    <a:pt x="0" y="36"/>
                    <a:pt x="0" y="36"/>
                  </a:cubicBezTo>
                  <a:cubicBezTo>
                    <a:pt x="0" y="34"/>
                    <a:pt x="2" y="32"/>
                    <a:pt x="5" y="31"/>
                  </a:cubicBezTo>
                  <a:cubicBezTo>
                    <a:pt x="14" y="30"/>
                    <a:pt x="14" y="30"/>
                    <a:pt x="14" y="30"/>
                  </a:cubicBezTo>
                  <a:cubicBezTo>
                    <a:pt x="15" y="30"/>
                    <a:pt x="15" y="29"/>
                    <a:pt x="16" y="28"/>
                  </a:cubicBezTo>
                  <a:cubicBezTo>
                    <a:pt x="16" y="27"/>
                    <a:pt x="17" y="26"/>
                    <a:pt x="17" y="25"/>
                  </a:cubicBezTo>
                  <a:cubicBezTo>
                    <a:pt x="13" y="17"/>
                    <a:pt x="13" y="17"/>
                    <a:pt x="13" y="17"/>
                  </a:cubicBezTo>
                  <a:cubicBezTo>
                    <a:pt x="12" y="14"/>
                    <a:pt x="13" y="11"/>
                    <a:pt x="16" y="10"/>
                  </a:cubicBezTo>
                  <a:cubicBezTo>
                    <a:pt x="31" y="1"/>
                    <a:pt x="31" y="1"/>
                    <a:pt x="31" y="1"/>
                  </a:cubicBezTo>
                  <a:cubicBezTo>
                    <a:pt x="32" y="0"/>
                    <a:pt x="35" y="1"/>
                    <a:pt x="37" y="3"/>
                  </a:cubicBezTo>
                  <a:cubicBezTo>
                    <a:pt x="43" y="11"/>
                    <a:pt x="43" y="11"/>
                    <a:pt x="43" y="11"/>
                  </a:cubicBezTo>
                  <a:cubicBezTo>
                    <a:pt x="44" y="10"/>
                    <a:pt x="46" y="10"/>
                    <a:pt x="49" y="11"/>
                  </a:cubicBezTo>
                  <a:cubicBezTo>
                    <a:pt x="54" y="3"/>
                    <a:pt x="54" y="3"/>
                    <a:pt x="54" y="3"/>
                  </a:cubicBezTo>
                  <a:cubicBezTo>
                    <a:pt x="55" y="2"/>
                    <a:pt x="56" y="1"/>
                    <a:pt x="57" y="1"/>
                  </a:cubicBezTo>
                  <a:cubicBezTo>
                    <a:pt x="58" y="1"/>
                    <a:pt x="60" y="1"/>
                    <a:pt x="61" y="1"/>
                  </a:cubicBezTo>
                  <a:cubicBezTo>
                    <a:pt x="76" y="10"/>
                    <a:pt x="76" y="10"/>
                    <a:pt x="76" y="10"/>
                  </a:cubicBezTo>
                  <a:cubicBezTo>
                    <a:pt x="78" y="11"/>
                    <a:pt x="79" y="14"/>
                    <a:pt x="78" y="16"/>
                  </a:cubicBezTo>
                  <a:cubicBezTo>
                    <a:pt x="74" y="25"/>
                    <a:pt x="74" y="25"/>
                    <a:pt x="74" y="25"/>
                  </a:cubicBezTo>
                  <a:cubicBezTo>
                    <a:pt x="75" y="27"/>
                    <a:pt x="76" y="29"/>
                    <a:pt x="77" y="30"/>
                  </a:cubicBezTo>
                  <a:cubicBezTo>
                    <a:pt x="86" y="31"/>
                    <a:pt x="86" y="31"/>
                    <a:pt x="86" y="31"/>
                  </a:cubicBezTo>
                  <a:cubicBezTo>
                    <a:pt x="89" y="31"/>
                    <a:pt x="91" y="33"/>
                    <a:pt x="91" y="36"/>
                  </a:cubicBezTo>
                  <a:cubicBezTo>
                    <a:pt x="91" y="54"/>
                    <a:pt x="91" y="54"/>
                    <a:pt x="91" y="54"/>
                  </a:cubicBezTo>
                  <a:cubicBezTo>
                    <a:pt x="91" y="56"/>
                    <a:pt x="89" y="59"/>
                    <a:pt x="86" y="59"/>
                  </a:cubicBezTo>
                  <a:cubicBezTo>
                    <a:pt x="77" y="60"/>
                    <a:pt x="77" y="60"/>
                    <a:pt x="77" y="60"/>
                  </a:cubicBezTo>
                  <a:cubicBezTo>
                    <a:pt x="77" y="61"/>
                    <a:pt x="76" y="62"/>
                    <a:pt x="76" y="63"/>
                  </a:cubicBezTo>
                  <a:cubicBezTo>
                    <a:pt x="75" y="64"/>
                    <a:pt x="74" y="64"/>
                    <a:pt x="74" y="65"/>
                  </a:cubicBezTo>
                  <a:cubicBezTo>
                    <a:pt x="77" y="73"/>
                    <a:pt x="77" y="73"/>
                    <a:pt x="77" y="73"/>
                  </a:cubicBezTo>
                  <a:cubicBezTo>
                    <a:pt x="78" y="76"/>
                    <a:pt x="77" y="79"/>
                    <a:pt x="75" y="80"/>
                  </a:cubicBezTo>
                  <a:cubicBezTo>
                    <a:pt x="60" y="89"/>
                    <a:pt x="60" y="89"/>
                    <a:pt x="60" y="89"/>
                  </a:cubicBezTo>
                  <a:cubicBezTo>
                    <a:pt x="59" y="89"/>
                    <a:pt x="59" y="89"/>
                    <a:pt x="58" y="89"/>
                  </a:cubicBezTo>
                  <a:close/>
                  <a:moveTo>
                    <a:pt x="32" y="84"/>
                  </a:moveTo>
                  <a:cubicBezTo>
                    <a:pt x="32" y="84"/>
                    <a:pt x="32" y="84"/>
                    <a:pt x="32" y="84"/>
                  </a:cubicBezTo>
                  <a:close/>
                  <a:moveTo>
                    <a:pt x="57" y="83"/>
                  </a:moveTo>
                  <a:cubicBezTo>
                    <a:pt x="57" y="83"/>
                    <a:pt x="57" y="83"/>
                    <a:pt x="57" y="83"/>
                  </a:cubicBezTo>
                  <a:close/>
                  <a:moveTo>
                    <a:pt x="51" y="73"/>
                  </a:moveTo>
                  <a:cubicBezTo>
                    <a:pt x="58" y="83"/>
                    <a:pt x="58" y="83"/>
                    <a:pt x="58" y="83"/>
                  </a:cubicBezTo>
                  <a:cubicBezTo>
                    <a:pt x="72" y="75"/>
                    <a:pt x="72" y="75"/>
                    <a:pt x="72" y="75"/>
                  </a:cubicBezTo>
                  <a:cubicBezTo>
                    <a:pt x="67" y="64"/>
                    <a:pt x="67" y="64"/>
                    <a:pt x="67" y="64"/>
                  </a:cubicBezTo>
                  <a:cubicBezTo>
                    <a:pt x="68" y="63"/>
                    <a:pt x="68" y="63"/>
                    <a:pt x="68" y="63"/>
                  </a:cubicBezTo>
                  <a:cubicBezTo>
                    <a:pt x="69" y="62"/>
                    <a:pt x="70" y="61"/>
                    <a:pt x="70" y="60"/>
                  </a:cubicBezTo>
                  <a:cubicBezTo>
                    <a:pt x="71" y="58"/>
                    <a:pt x="72" y="57"/>
                    <a:pt x="72" y="56"/>
                  </a:cubicBezTo>
                  <a:cubicBezTo>
                    <a:pt x="73" y="54"/>
                    <a:pt x="73" y="54"/>
                    <a:pt x="73" y="54"/>
                  </a:cubicBezTo>
                  <a:cubicBezTo>
                    <a:pt x="75" y="54"/>
                    <a:pt x="75" y="54"/>
                    <a:pt x="75" y="54"/>
                  </a:cubicBezTo>
                  <a:cubicBezTo>
                    <a:pt x="85" y="53"/>
                    <a:pt x="85" y="53"/>
                    <a:pt x="85" y="53"/>
                  </a:cubicBezTo>
                  <a:cubicBezTo>
                    <a:pt x="85" y="37"/>
                    <a:pt x="85" y="37"/>
                    <a:pt x="85" y="37"/>
                  </a:cubicBezTo>
                  <a:cubicBezTo>
                    <a:pt x="73" y="36"/>
                    <a:pt x="73" y="36"/>
                    <a:pt x="73" y="36"/>
                  </a:cubicBezTo>
                  <a:cubicBezTo>
                    <a:pt x="72" y="34"/>
                    <a:pt x="72" y="34"/>
                    <a:pt x="72" y="34"/>
                  </a:cubicBezTo>
                  <a:cubicBezTo>
                    <a:pt x="71" y="32"/>
                    <a:pt x="70" y="30"/>
                    <a:pt x="68" y="27"/>
                  </a:cubicBezTo>
                  <a:cubicBezTo>
                    <a:pt x="67" y="26"/>
                    <a:pt x="67" y="26"/>
                    <a:pt x="67" y="26"/>
                  </a:cubicBezTo>
                  <a:cubicBezTo>
                    <a:pt x="72" y="15"/>
                    <a:pt x="72" y="15"/>
                    <a:pt x="72" y="15"/>
                  </a:cubicBezTo>
                  <a:cubicBezTo>
                    <a:pt x="58" y="7"/>
                    <a:pt x="58" y="7"/>
                    <a:pt x="58" y="7"/>
                  </a:cubicBezTo>
                  <a:cubicBezTo>
                    <a:pt x="51" y="17"/>
                    <a:pt x="51" y="17"/>
                    <a:pt x="51" y="17"/>
                  </a:cubicBezTo>
                  <a:cubicBezTo>
                    <a:pt x="50" y="17"/>
                    <a:pt x="50" y="17"/>
                    <a:pt x="50" y="17"/>
                  </a:cubicBezTo>
                  <a:cubicBezTo>
                    <a:pt x="47" y="16"/>
                    <a:pt x="44" y="16"/>
                    <a:pt x="42" y="17"/>
                  </a:cubicBezTo>
                  <a:cubicBezTo>
                    <a:pt x="40" y="17"/>
                    <a:pt x="40" y="17"/>
                    <a:pt x="40" y="17"/>
                  </a:cubicBezTo>
                  <a:cubicBezTo>
                    <a:pt x="33" y="7"/>
                    <a:pt x="33" y="7"/>
                    <a:pt x="33" y="7"/>
                  </a:cubicBezTo>
                  <a:cubicBezTo>
                    <a:pt x="19" y="15"/>
                    <a:pt x="19" y="15"/>
                    <a:pt x="19" y="15"/>
                  </a:cubicBezTo>
                  <a:cubicBezTo>
                    <a:pt x="24" y="26"/>
                    <a:pt x="24" y="26"/>
                    <a:pt x="24" y="26"/>
                  </a:cubicBezTo>
                  <a:cubicBezTo>
                    <a:pt x="23" y="27"/>
                    <a:pt x="23" y="27"/>
                    <a:pt x="23" y="27"/>
                  </a:cubicBezTo>
                  <a:cubicBezTo>
                    <a:pt x="22" y="29"/>
                    <a:pt x="22" y="30"/>
                    <a:pt x="21" y="31"/>
                  </a:cubicBezTo>
                  <a:cubicBezTo>
                    <a:pt x="20" y="32"/>
                    <a:pt x="20" y="33"/>
                    <a:pt x="19" y="34"/>
                  </a:cubicBezTo>
                  <a:cubicBezTo>
                    <a:pt x="19" y="36"/>
                    <a:pt x="19" y="36"/>
                    <a:pt x="19" y="36"/>
                  </a:cubicBezTo>
                  <a:cubicBezTo>
                    <a:pt x="17" y="36"/>
                    <a:pt x="17" y="36"/>
                    <a:pt x="17" y="36"/>
                  </a:cubicBezTo>
                  <a:cubicBezTo>
                    <a:pt x="6" y="37"/>
                    <a:pt x="6" y="37"/>
                    <a:pt x="6" y="37"/>
                  </a:cubicBezTo>
                  <a:cubicBezTo>
                    <a:pt x="6" y="53"/>
                    <a:pt x="6" y="53"/>
                    <a:pt x="6" y="53"/>
                  </a:cubicBezTo>
                  <a:cubicBezTo>
                    <a:pt x="18" y="54"/>
                    <a:pt x="18" y="54"/>
                    <a:pt x="18" y="54"/>
                  </a:cubicBezTo>
                  <a:cubicBezTo>
                    <a:pt x="19" y="56"/>
                    <a:pt x="19" y="56"/>
                    <a:pt x="19" y="56"/>
                  </a:cubicBezTo>
                  <a:cubicBezTo>
                    <a:pt x="20" y="58"/>
                    <a:pt x="21" y="60"/>
                    <a:pt x="23" y="63"/>
                  </a:cubicBezTo>
                  <a:cubicBezTo>
                    <a:pt x="24" y="64"/>
                    <a:pt x="24" y="64"/>
                    <a:pt x="24" y="64"/>
                  </a:cubicBezTo>
                  <a:cubicBezTo>
                    <a:pt x="19" y="75"/>
                    <a:pt x="19" y="75"/>
                    <a:pt x="19" y="75"/>
                  </a:cubicBezTo>
                  <a:cubicBezTo>
                    <a:pt x="32" y="83"/>
                    <a:pt x="32" y="83"/>
                    <a:pt x="32" y="83"/>
                  </a:cubicBezTo>
                  <a:cubicBezTo>
                    <a:pt x="39" y="73"/>
                    <a:pt x="39" y="73"/>
                    <a:pt x="39" y="73"/>
                  </a:cubicBezTo>
                  <a:cubicBezTo>
                    <a:pt x="41" y="73"/>
                    <a:pt x="41" y="73"/>
                    <a:pt x="41" y="73"/>
                  </a:cubicBezTo>
                  <a:cubicBezTo>
                    <a:pt x="44" y="74"/>
                    <a:pt x="47" y="74"/>
                    <a:pt x="49" y="73"/>
                  </a:cubicBezTo>
                  <a:lnTo>
                    <a:pt x="51" y="73"/>
                  </a:lnTo>
                  <a:close/>
                  <a:moveTo>
                    <a:pt x="72" y="76"/>
                  </a:moveTo>
                  <a:cubicBezTo>
                    <a:pt x="72" y="76"/>
                    <a:pt x="72" y="76"/>
                    <a:pt x="72" y="76"/>
                  </a:cubicBezTo>
                  <a:close/>
                  <a:moveTo>
                    <a:pt x="72" y="75"/>
                  </a:moveTo>
                  <a:cubicBezTo>
                    <a:pt x="72" y="75"/>
                    <a:pt x="72" y="75"/>
                    <a:pt x="72" y="75"/>
                  </a:cubicBezTo>
                  <a:close/>
                  <a:moveTo>
                    <a:pt x="85" y="54"/>
                  </a:moveTo>
                  <a:cubicBezTo>
                    <a:pt x="85" y="54"/>
                    <a:pt x="85" y="54"/>
                    <a:pt x="85" y="54"/>
                  </a:cubicBezTo>
                  <a:close/>
                  <a:moveTo>
                    <a:pt x="5" y="53"/>
                  </a:moveTo>
                  <a:cubicBezTo>
                    <a:pt x="5" y="53"/>
                    <a:pt x="5" y="53"/>
                    <a:pt x="5" y="53"/>
                  </a:cubicBezTo>
                  <a:cubicBezTo>
                    <a:pt x="5" y="53"/>
                    <a:pt x="5" y="53"/>
                    <a:pt x="5" y="53"/>
                  </a:cubicBezTo>
                  <a:cubicBezTo>
                    <a:pt x="5" y="53"/>
                    <a:pt x="5" y="53"/>
                    <a:pt x="5" y="53"/>
                  </a:cubicBezTo>
                  <a:close/>
                  <a:moveTo>
                    <a:pt x="86" y="37"/>
                  </a:moveTo>
                  <a:cubicBezTo>
                    <a:pt x="86" y="37"/>
                    <a:pt x="86" y="37"/>
                    <a:pt x="86" y="37"/>
                  </a:cubicBezTo>
                  <a:close/>
                  <a:moveTo>
                    <a:pt x="6" y="36"/>
                  </a:moveTo>
                  <a:cubicBezTo>
                    <a:pt x="6" y="36"/>
                    <a:pt x="6" y="36"/>
                    <a:pt x="6" y="36"/>
                  </a:cubicBezTo>
                  <a:cubicBezTo>
                    <a:pt x="6" y="36"/>
                    <a:pt x="6" y="36"/>
                    <a:pt x="6" y="36"/>
                  </a:cubicBezTo>
                  <a:close/>
                  <a:moveTo>
                    <a:pt x="19" y="15"/>
                  </a:moveTo>
                  <a:cubicBezTo>
                    <a:pt x="19" y="15"/>
                    <a:pt x="19" y="15"/>
                    <a:pt x="19" y="15"/>
                  </a:cubicBezTo>
                  <a:cubicBezTo>
                    <a:pt x="19" y="15"/>
                    <a:pt x="19" y="15"/>
                    <a:pt x="19" y="15"/>
                  </a:cubicBezTo>
                  <a:close/>
                  <a:moveTo>
                    <a:pt x="34" y="6"/>
                  </a:moveTo>
                  <a:cubicBezTo>
                    <a:pt x="34" y="7"/>
                    <a:pt x="34" y="7"/>
                    <a:pt x="34" y="7"/>
                  </a:cubicBezTo>
                  <a:cubicBezTo>
                    <a:pt x="34" y="7"/>
                    <a:pt x="34" y="7"/>
                    <a:pt x="34" y="6"/>
                  </a:cubicBezTo>
                  <a:close/>
                  <a:moveTo>
                    <a:pt x="59" y="6"/>
                  </a:moveTo>
                  <a:cubicBezTo>
                    <a:pt x="59" y="6"/>
                    <a:pt x="59" y="6"/>
                    <a:pt x="59" y="6"/>
                  </a:cubicBezTo>
                  <a:cubicBezTo>
                    <a:pt x="59" y="6"/>
                    <a:pt x="59" y="6"/>
                    <a:pt x="59"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7">
              <a:extLst>
                <a:ext uri="{FF2B5EF4-FFF2-40B4-BE49-F238E27FC236}">
                  <a16:creationId xmlns:a16="http://schemas.microsoft.com/office/drawing/2014/main" id="{6D3E6780-13E2-4C8A-902D-B1FDDC256C22}"/>
                </a:ext>
              </a:extLst>
            </p:cNvPr>
            <p:cNvSpPr>
              <a:spLocks noEditPoints="1"/>
            </p:cNvSpPr>
            <p:nvPr/>
          </p:nvSpPr>
          <p:spPr bwMode="auto">
            <a:xfrm>
              <a:off x="-5627835" y="-2043632"/>
              <a:ext cx="242888" cy="247650"/>
            </a:xfrm>
            <a:custGeom>
              <a:avLst/>
              <a:gdLst>
                <a:gd name="T0" fmla="*/ 76 w 76"/>
                <a:gd name="T1" fmla="*/ 33 h 77"/>
                <a:gd name="T2" fmla="*/ 73 w 76"/>
                <a:gd name="T3" fmla="*/ 22 h 77"/>
                <a:gd name="T4" fmla="*/ 70 w 76"/>
                <a:gd name="T5" fmla="*/ 20 h 77"/>
                <a:gd name="T6" fmla="*/ 63 w 76"/>
                <a:gd name="T7" fmla="*/ 23 h 77"/>
                <a:gd name="T8" fmla="*/ 59 w 76"/>
                <a:gd name="T9" fmla="*/ 17 h 77"/>
                <a:gd name="T10" fmla="*/ 62 w 76"/>
                <a:gd name="T11" fmla="*/ 10 h 77"/>
                <a:gd name="T12" fmla="*/ 61 w 76"/>
                <a:gd name="T13" fmla="*/ 8 h 77"/>
                <a:gd name="T14" fmla="*/ 51 w 76"/>
                <a:gd name="T15" fmla="*/ 2 h 77"/>
                <a:gd name="T16" fmla="*/ 48 w 76"/>
                <a:gd name="T17" fmla="*/ 3 h 77"/>
                <a:gd name="T18" fmla="*/ 45 w 76"/>
                <a:gd name="T19" fmla="*/ 10 h 77"/>
                <a:gd name="T20" fmla="*/ 38 w 76"/>
                <a:gd name="T21" fmla="*/ 9 h 77"/>
                <a:gd name="T22" fmla="*/ 35 w 76"/>
                <a:gd name="T23" fmla="*/ 2 h 77"/>
                <a:gd name="T24" fmla="*/ 33 w 76"/>
                <a:gd name="T25" fmla="*/ 0 h 77"/>
                <a:gd name="T26" fmla="*/ 22 w 76"/>
                <a:gd name="T27" fmla="*/ 4 h 77"/>
                <a:gd name="T28" fmla="*/ 20 w 76"/>
                <a:gd name="T29" fmla="*/ 6 h 77"/>
                <a:gd name="T30" fmla="*/ 22 w 76"/>
                <a:gd name="T31" fmla="*/ 14 h 77"/>
                <a:gd name="T32" fmla="*/ 17 w 76"/>
                <a:gd name="T33" fmla="*/ 18 h 77"/>
                <a:gd name="T34" fmla="*/ 10 w 76"/>
                <a:gd name="T35" fmla="*/ 15 h 77"/>
                <a:gd name="T36" fmla="*/ 8 w 76"/>
                <a:gd name="T37" fmla="*/ 15 h 77"/>
                <a:gd name="T38" fmla="*/ 2 w 76"/>
                <a:gd name="T39" fmla="*/ 26 h 77"/>
                <a:gd name="T40" fmla="*/ 3 w 76"/>
                <a:gd name="T41" fmla="*/ 29 h 77"/>
                <a:gd name="T42" fmla="*/ 10 w 76"/>
                <a:gd name="T43" fmla="*/ 32 h 77"/>
                <a:gd name="T44" fmla="*/ 9 w 76"/>
                <a:gd name="T45" fmla="*/ 39 h 77"/>
                <a:gd name="T46" fmla="*/ 2 w 76"/>
                <a:gd name="T47" fmla="*/ 41 h 77"/>
                <a:gd name="T48" fmla="*/ 0 w 76"/>
                <a:gd name="T49" fmla="*/ 44 h 77"/>
                <a:gd name="T50" fmla="*/ 4 w 76"/>
                <a:gd name="T51" fmla="*/ 55 h 77"/>
                <a:gd name="T52" fmla="*/ 6 w 76"/>
                <a:gd name="T53" fmla="*/ 56 h 77"/>
                <a:gd name="T54" fmla="*/ 14 w 76"/>
                <a:gd name="T55" fmla="*/ 54 h 77"/>
                <a:gd name="T56" fmla="*/ 18 w 76"/>
                <a:gd name="T57" fmla="*/ 60 h 77"/>
                <a:gd name="T58" fmla="*/ 15 w 76"/>
                <a:gd name="T59" fmla="*/ 66 h 77"/>
                <a:gd name="T60" fmla="*/ 15 w 76"/>
                <a:gd name="T61" fmla="*/ 69 h 77"/>
                <a:gd name="T62" fmla="*/ 26 w 76"/>
                <a:gd name="T63" fmla="*/ 75 h 77"/>
                <a:gd name="T64" fmla="*/ 28 w 76"/>
                <a:gd name="T65" fmla="*/ 74 h 77"/>
                <a:gd name="T66" fmla="*/ 32 w 76"/>
                <a:gd name="T67" fmla="*/ 67 h 77"/>
                <a:gd name="T68" fmla="*/ 39 w 76"/>
                <a:gd name="T69" fmla="*/ 68 h 77"/>
                <a:gd name="T70" fmla="*/ 41 w 76"/>
                <a:gd name="T71" fmla="*/ 75 h 77"/>
                <a:gd name="T72" fmla="*/ 44 w 76"/>
                <a:gd name="T73" fmla="*/ 76 h 77"/>
                <a:gd name="T74" fmla="*/ 55 w 76"/>
                <a:gd name="T75" fmla="*/ 73 h 77"/>
                <a:gd name="T76" fmla="*/ 56 w 76"/>
                <a:gd name="T77" fmla="*/ 70 h 77"/>
                <a:gd name="T78" fmla="*/ 54 w 76"/>
                <a:gd name="T79" fmla="*/ 63 h 77"/>
                <a:gd name="T80" fmla="*/ 60 w 76"/>
                <a:gd name="T81" fmla="*/ 59 h 77"/>
                <a:gd name="T82" fmla="*/ 66 w 76"/>
                <a:gd name="T83" fmla="*/ 62 h 77"/>
                <a:gd name="T84" fmla="*/ 69 w 76"/>
                <a:gd name="T85" fmla="*/ 61 h 77"/>
                <a:gd name="T86" fmla="*/ 74 w 76"/>
                <a:gd name="T87" fmla="*/ 51 h 77"/>
                <a:gd name="T88" fmla="*/ 73 w 76"/>
                <a:gd name="T89" fmla="*/ 48 h 77"/>
                <a:gd name="T90" fmla="*/ 67 w 76"/>
                <a:gd name="T91" fmla="*/ 45 h 77"/>
                <a:gd name="T92" fmla="*/ 68 w 76"/>
                <a:gd name="T93" fmla="*/ 38 h 77"/>
                <a:gd name="T94" fmla="*/ 75 w 76"/>
                <a:gd name="T95" fmla="*/ 36 h 77"/>
                <a:gd name="T96" fmla="*/ 76 w 76"/>
                <a:gd name="T97" fmla="*/ 33 h 77"/>
                <a:gd name="T98" fmla="*/ 51 w 76"/>
                <a:gd name="T99" fmla="*/ 45 h 77"/>
                <a:gd name="T100" fmla="*/ 31 w 76"/>
                <a:gd name="T101" fmla="*/ 51 h 77"/>
                <a:gd name="T102" fmla="*/ 25 w 76"/>
                <a:gd name="T103" fmla="*/ 32 h 77"/>
                <a:gd name="T104" fmla="*/ 45 w 76"/>
                <a:gd name="T105" fmla="*/ 26 h 77"/>
                <a:gd name="T106" fmla="*/ 51 w 76"/>
                <a:gd name="T107" fmla="*/ 4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6" h="77">
                  <a:moveTo>
                    <a:pt x="76" y="33"/>
                  </a:moveTo>
                  <a:cubicBezTo>
                    <a:pt x="73" y="22"/>
                    <a:pt x="73" y="22"/>
                    <a:pt x="73" y="22"/>
                  </a:cubicBezTo>
                  <a:cubicBezTo>
                    <a:pt x="72" y="21"/>
                    <a:pt x="71" y="20"/>
                    <a:pt x="70" y="20"/>
                  </a:cubicBezTo>
                  <a:cubicBezTo>
                    <a:pt x="63" y="23"/>
                    <a:pt x="63" y="23"/>
                    <a:pt x="63" y="23"/>
                  </a:cubicBezTo>
                  <a:cubicBezTo>
                    <a:pt x="62" y="20"/>
                    <a:pt x="60" y="19"/>
                    <a:pt x="59" y="17"/>
                  </a:cubicBezTo>
                  <a:cubicBezTo>
                    <a:pt x="62" y="10"/>
                    <a:pt x="62" y="10"/>
                    <a:pt x="62" y="10"/>
                  </a:cubicBezTo>
                  <a:cubicBezTo>
                    <a:pt x="63" y="9"/>
                    <a:pt x="62" y="8"/>
                    <a:pt x="61" y="8"/>
                  </a:cubicBezTo>
                  <a:cubicBezTo>
                    <a:pt x="51" y="2"/>
                    <a:pt x="51" y="2"/>
                    <a:pt x="51" y="2"/>
                  </a:cubicBezTo>
                  <a:cubicBezTo>
                    <a:pt x="50" y="2"/>
                    <a:pt x="49" y="2"/>
                    <a:pt x="48" y="3"/>
                  </a:cubicBezTo>
                  <a:cubicBezTo>
                    <a:pt x="45" y="10"/>
                    <a:pt x="45" y="10"/>
                    <a:pt x="45" y="10"/>
                  </a:cubicBezTo>
                  <a:cubicBezTo>
                    <a:pt x="42" y="9"/>
                    <a:pt x="40" y="9"/>
                    <a:pt x="38" y="9"/>
                  </a:cubicBezTo>
                  <a:cubicBezTo>
                    <a:pt x="35" y="2"/>
                    <a:pt x="35" y="2"/>
                    <a:pt x="35" y="2"/>
                  </a:cubicBezTo>
                  <a:cubicBezTo>
                    <a:pt x="35" y="1"/>
                    <a:pt x="34" y="0"/>
                    <a:pt x="33" y="0"/>
                  </a:cubicBezTo>
                  <a:cubicBezTo>
                    <a:pt x="22" y="4"/>
                    <a:pt x="22" y="4"/>
                    <a:pt x="22" y="4"/>
                  </a:cubicBezTo>
                  <a:cubicBezTo>
                    <a:pt x="21" y="4"/>
                    <a:pt x="20" y="5"/>
                    <a:pt x="20" y="6"/>
                  </a:cubicBezTo>
                  <a:cubicBezTo>
                    <a:pt x="22" y="14"/>
                    <a:pt x="22" y="14"/>
                    <a:pt x="22" y="14"/>
                  </a:cubicBezTo>
                  <a:cubicBezTo>
                    <a:pt x="20" y="15"/>
                    <a:pt x="19" y="16"/>
                    <a:pt x="17" y="18"/>
                  </a:cubicBezTo>
                  <a:cubicBezTo>
                    <a:pt x="10" y="15"/>
                    <a:pt x="10" y="15"/>
                    <a:pt x="10" y="15"/>
                  </a:cubicBezTo>
                  <a:cubicBezTo>
                    <a:pt x="9" y="14"/>
                    <a:pt x="8" y="14"/>
                    <a:pt x="8" y="15"/>
                  </a:cubicBezTo>
                  <a:cubicBezTo>
                    <a:pt x="2" y="26"/>
                    <a:pt x="2" y="26"/>
                    <a:pt x="2" y="26"/>
                  </a:cubicBezTo>
                  <a:cubicBezTo>
                    <a:pt x="2" y="27"/>
                    <a:pt x="2" y="28"/>
                    <a:pt x="3" y="29"/>
                  </a:cubicBezTo>
                  <a:cubicBezTo>
                    <a:pt x="10" y="32"/>
                    <a:pt x="10" y="32"/>
                    <a:pt x="10" y="32"/>
                  </a:cubicBezTo>
                  <a:cubicBezTo>
                    <a:pt x="9" y="34"/>
                    <a:pt x="9" y="37"/>
                    <a:pt x="9" y="39"/>
                  </a:cubicBezTo>
                  <a:cubicBezTo>
                    <a:pt x="2" y="41"/>
                    <a:pt x="2" y="41"/>
                    <a:pt x="2" y="41"/>
                  </a:cubicBezTo>
                  <a:cubicBezTo>
                    <a:pt x="1" y="42"/>
                    <a:pt x="0" y="43"/>
                    <a:pt x="0" y="44"/>
                  </a:cubicBezTo>
                  <a:cubicBezTo>
                    <a:pt x="4" y="55"/>
                    <a:pt x="4" y="55"/>
                    <a:pt x="4" y="55"/>
                  </a:cubicBezTo>
                  <a:cubicBezTo>
                    <a:pt x="4" y="56"/>
                    <a:pt x="5" y="57"/>
                    <a:pt x="6" y="56"/>
                  </a:cubicBezTo>
                  <a:cubicBezTo>
                    <a:pt x="14" y="54"/>
                    <a:pt x="14" y="54"/>
                    <a:pt x="14" y="54"/>
                  </a:cubicBezTo>
                  <a:cubicBezTo>
                    <a:pt x="15" y="56"/>
                    <a:pt x="16" y="58"/>
                    <a:pt x="18" y="60"/>
                  </a:cubicBezTo>
                  <a:cubicBezTo>
                    <a:pt x="15" y="66"/>
                    <a:pt x="15" y="66"/>
                    <a:pt x="15" y="66"/>
                  </a:cubicBezTo>
                  <a:cubicBezTo>
                    <a:pt x="14" y="67"/>
                    <a:pt x="14" y="69"/>
                    <a:pt x="15" y="69"/>
                  </a:cubicBezTo>
                  <a:cubicBezTo>
                    <a:pt x="26" y="75"/>
                    <a:pt x="26" y="75"/>
                    <a:pt x="26" y="75"/>
                  </a:cubicBezTo>
                  <a:cubicBezTo>
                    <a:pt x="27" y="75"/>
                    <a:pt x="28" y="75"/>
                    <a:pt x="28" y="74"/>
                  </a:cubicBezTo>
                  <a:cubicBezTo>
                    <a:pt x="32" y="67"/>
                    <a:pt x="32" y="67"/>
                    <a:pt x="32" y="67"/>
                  </a:cubicBezTo>
                  <a:cubicBezTo>
                    <a:pt x="34" y="68"/>
                    <a:pt x="37" y="68"/>
                    <a:pt x="39" y="68"/>
                  </a:cubicBezTo>
                  <a:cubicBezTo>
                    <a:pt x="41" y="75"/>
                    <a:pt x="41" y="75"/>
                    <a:pt x="41" y="75"/>
                  </a:cubicBezTo>
                  <a:cubicBezTo>
                    <a:pt x="41" y="76"/>
                    <a:pt x="43" y="77"/>
                    <a:pt x="44" y="76"/>
                  </a:cubicBezTo>
                  <a:cubicBezTo>
                    <a:pt x="55" y="73"/>
                    <a:pt x="55" y="73"/>
                    <a:pt x="55" y="73"/>
                  </a:cubicBezTo>
                  <a:cubicBezTo>
                    <a:pt x="56" y="73"/>
                    <a:pt x="57" y="71"/>
                    <a:pt x="56" y="70"/>
                  </a:cubicBezTo>
                  <a:cubicBezTo>
                    <a:pt x="54" y="63"/>
                    <a:pt x="54" y="63"/>
                    <a:pt x="54" y="63"/>
                  </a:cubicBezTo>
                  <a:cubicBezTo>
                    <a:pt x="56" y="62"/>
                    <a:pt x="58" y="60"/>
                    <a:pt x="60" y="59"/>
                  </a:cubicBezTo>
                  <a:cubicBezTo>
                    <a:pt x="66" y="62"/>
                    <a:pt x="66" y="62"/>
                    <a:pt x="66" y="62"/>
                  </a:cubicBezTo>
                  <a:cubicBezTo>
                    <a:pt x="67" y="63"/>
                    <a:pt x="68" y="62"/>
                    <a:pt x="69" y="61"/>
                  </a:cubicBezTo>
                  <a:cubicBezTo>
                    <a:pt x="74" y="51"/>
                    <a:pt x="74" y="51"/>
                    <a:pt x="74" y="51"/>
                  </a:cubicBezTo>
                  <a:cubicBezTo>
                    <a:pt x="75" y="50"/>
                    <a:pt x="75" y="49"/>
                    <a:pt x="73" y="48"/>
                  </a:cubicBezTo>
                  <a:cubicBezTo>
                    <a:pt x="67" y="45"/>
                    <a:pt x="67" y="45"/>
                    <a:pt x="67" y="45"/>
                  </a:cubicBezTo>
                  <a:cubicBezTo>
                    <a:pt x="67" y="42"/>
                    <a:pt x="68" y="40"/>
                    <a:pt x="68" y="38"/>
                  </a:cubicBezTo>
                  <a:cubicBezTo>
                    <a:pt x="75" y="36"/>
                    <a:pt x="75" y="36"/>
                    <a:pt x="75" y="36"/>
                  </a:cubicBezTo>
                  <a:cubicBezTo>
                    <a:pt x="76" y="35"/>
                    <a:pt x="76" y="34"/>
                    <a:pt x="76" y="33"/>
                  </a:cubicBezTo>
                  <a:close/>
                  <a:moveTo>
                    <a:pt x="51" y="45"/>
                  </a:moveTo>
                  <a:cubicBezTo>
                    <a:pt x="47" y="52"/>
                    <a:pt x="39" y="55"/>
                    <a:pt x="31" y="51"/>
                  </a:cubicBezTo>
                  <a:cubicBezTo>
                    <a:pt x="24" y="47"/>
                    <a:pt x="22" y="39"/>
                    <a:pt x="25" y="32"/>
                  </a:cubicBezTo>
                  <a:cubicBezTo>
                    <a:pt x="29" y="24"/>
                    <a:pt x="38" y="22"/>
                    <a:pt x="45" y="26"/>
                  </a:cubicBezTo>
                  <a:cubicBezTo>
                    <a:pt x="52" y="29"/>
                    <a:pt x="55" y="38"/>
                    <a:pt x="51"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404976750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fr-FR" dirty="0"/>
              <a:t>Les sauvegardes git</a:t>
            </a: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083D373A-5DC0-4A2A-A237-6C2DA7EAAB59}"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20</a:t>
            </a:fld>
            <a:endParaRPr lang="fr-FR">
              <a:solidFill>
                <a:srgbClr val="000000"/>
              </a:solidFill>
            </a:endParaRPr>
          </a:p>
        </p:txBody>
      </p:sp>
      <p:grpSp>
        <p:nvGrpSpPr>
          <p:cNvPr id="36" name="Group 35"/>
          <p:cNvGrpSpPr/>
          <p:nvPr/>
        </p:nvGrpSpPr>
        <p:grpSpPr>
          <a:xfrm>
            <a:off x="453686" y="4365898"/>
            <a:ext cx="5894298" cy="936684"/>
            <a:chOff x="872222" y="3528641"/>
            <a:chExt cx="5894298" cy="936684"/>
          </a:xfrm>
        </p:grpSpPr>
        <p:grpSp>
          <p:nvGrpSpPr>
            <p:cNvPr id="19" name="Group 18"/>
            <p:cNvGrpSpPr/>
            <p:nvPr/>
          </p:nvGrpSpPr>
          <p:grpSpPr>
            <a:xfrm>
              <a:off x="1517618" y="3528641"/>
              <a:ext cx="5248902" cy="936684"/>
              <a:chOff x="1517615" y="3528641"/>
              <a:chExt cx="10962030" cy="936684"/>
            </a:xfrm>
          </p:grpSpPr>
          <p:sp>
            <p:nvSpPr>
              <p:cNvPr id="20" name="TextBox 19"/>
              <p:cNvSpPr txBox="1"/>
              <p:nvPr/>
            </p:nvSpPr>
            <p:spPr>
              <a:xfrm>
                <a:off x="1522475" y="4034438"/>
                <a:ext cx="10208785" cy="430887"/>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Pour lister toutes les sauvegardes, leurs auteurs et leurs messages associés.</a:t>
                </a:r>
              </a:p>
            </p:txBody>
          </p:sp>
          <p:sp>
            <p:nvSpPr>
              <p:cNvPr id="21" name="TextBox 20"/>
              <p:cNvSpPr txBox="1"/>
              <p:nvPr/>
            </p:nvSpPr>
            <p:spPr>
              <a:xfrm>
                <a:off x="1517615" y="3528641"/>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A3C439"/>
                    </a:solidFill>
                    <a:latin typeface="BNPP Sans" panose="02000000000000000000" pitchFamily="2" charset="0"/>
                    <a:cs typeface="Roboto Regular" charset="0"/>
                  </a:rPr>
                  <a:t>Vérifier la liste des commits</a:t>
                </a:r>
                <a:endParaRPr lang="fr-FR" sz="1800" b="1" cap="all" spc="53">
                  <a:solidFill>
                    <a:srgbClr val="A3C439"/>
                  </a:solidFill>
                  <a:latin typeface="BNPP Sans" panose="02000000000000000000" pitchFamily="2" charset="0"/>
                  <a:cs typeface="Roboto Regular" charset="0"/>
                </a:endParaRPr>
              </a:p>
            </p:txBody>
          </p:sp>
        </p:grpSp>
        <p:grpSp>
          <p:nvGrpSpPr>
            <p:cNvPr id="25" name="Group 24"/>
            <p:cNvGrpSpPr/>
            <p:nvPr/>
          </p:nvGrpSpPr>
          <p:grpSpPr>
            <a:xfrm>
              <a:off x="872222" y="3688269"/>
              <a:ext cx="493698" cy="504000"/>
              <a:chOff x="857660" y="3534071"/>
              <a:chExt cx="447128" cy="456458"/>
            </a:xfrm>
          </p:grpSpPr>
          <p:sp>
            <p:nvSpPr>
              <p:cNvPr id="26" name="Oval 25"/>
              <p:cNvSpPr>
                <a:spLocks noChangeAspect="1"/>
              </p:cNvSpPr>
              <p:nvPr/>
            </p:nvSpPr>
            <p:spPr>
              <a:xfrm>
                <a:off x="857660" y="3534071"/>
                <a:ext cx="447128" cy="456458"/>
              </a:xfrm>
              <a:prstGeom prst="ellipse">
                <a:avLst/>
              </a:prstGeom>
              <a:solidFill>
                <a:schemeClr val="accent3"/>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27" name="Freeform 278"/>
              <p:cNvSpPr>
                <a:spLocks noChangeArrowheads="1"/>
              </p:cNvSpPr>
              <p:nvPr/>
            </p:nvSpPr>
            <p:spPr bwMode="auto">
              <a:xfrm>
                <a:off x="933195" y="3596022"/>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5" name="Group 34"/>
          <p:cNvGrpSpPr/>
          <p:nvPr/>
        </p:nvGrpSpPr>
        <p:grpSpPr>
          <a:xfrm>
            <a:off x="454184" y="2774547"/>
            <a:ext cx="5893800" cy="942698"/>
            <a:chOff x="872720" y="2457658"/>
            <a:chExt cx="5893800" cy="942698"/>
          </a:xfrm>
        </p:grpSpPr>
        <p:grpSp>
          <p:nvGrpSpPr>
            <p:cNvPr id="13" name="Group 12"/>
            <p:cNvGrpSpPr/>
            <p:nvPr/>
          </p:nvGrpSpPr>
          <p:grpSpPr>
            <a:xfrm>
              <a:off x="1517618" y="2457658"/>
              <a:ext cx="5248902" cy="942698"/>
              <a:chOff x="1517615" y="2457658"/>
              <a:chExt cx="10962030" cy="942698"/>
            </a:xfrm>
          </p:grpSpPr>
          <p:sp>
            <p:nvSpPr>
              <p:cNvPr id="14" name="TextBox 13"/>
              <p:cNvSpPr txBox="1"/>
              <p:nvPr/>
            </p:nvSpPr>
            <p:spPr>
              <a:xfrm>
                <a:off x="1522475" y="2969469"/>
                <a:ext cx="10208785" cy="430887"/>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En cas d’erreur dans un commit, on peut annuler le dernier commit</a:t>
                </a:r>
              </a:p>
            </p:txBody>
          </p:sp>
          <p:sp>
            <p:nvSpPr>
              <p:cNvPr id="15" name="TextBox 14"/>
              <p:cNvSpPr txBox="1"/>
              <p:nvPr/>
            </p:nvSpPr>
            <p:spPr>
              <a:xfrm>
                <a:off x="1517615" y="2457658"/>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00685E"/>
                    </a:solidFill>
                    <a:latin typeface="BNPP Sans" panose="02000000000000000000" pitchFamily="2" charset="0"/>
                    <a:cs typeface="Roboto Regular" charset="0"/>
                  </a:rPr>
                  <a:t>ANnuLer La dernière sauvegarde</a:t>
                </a:r>
              </a:p>
            </p:txBody>
          </p:sp>
        </p:grpSp>
        <p:grpSp>
          <p:nvGrpSpPr>
            <p:cNvPr id="28" name="Group 27"/>
            <p:cNvGrpSpPr/>
            <p:nvPr/>
          </p:nvGrpSpPr>
          <p:grpSpPr>
            <a:xfrm>
              <a:off x="872720" y="2624812"/>
              <a:ext cx="493200" cy="503492"/>
              <a:chOff x="858111" y="2466742"/>
              <a:chExt cx="446677" cy="455998"/>
            </a:xfrm>
          </p:grpSpPr>
          <p:sp>
            <p:nvSpPr>
              <p:cNvPr id="29" name="Oval 28"/>
              <p:cNvSpPr>
                <a:spLocks noChangeAspect="1"/>
              </p:cNvSpPr>
              <p:nvPr/>
            </p:nvSpPr>
            <p:spPr>
              <a:xfrm>
                <a:off x="858111" y="2466742"/>
                <a:ext cx="446677" cy="455998"/>
              </a:xfrm>
              <a:prstGeom prst="ellipse">
                <a:avLst/>
              </a:prstGeom>
              <a:solidFill>
                <a:schemeClr val="accent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0" name="Freeform 278"/>
              <p:cNvSpPr>
                <a:spLocks noChangeArrowheads="1"/>
              </p:cNvSpPr>
              <p:nvPr/>
            </p:nvSpPr>
            <p:spPr bwMode="auto">
              <a:xfrm>
                <a:off x="933649" y="2510001"/>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4" name="Group 33"/>
          <p:cNvGrpSpPr/>
          <p:nvPr/>
        </p:nvGrpSpPr>
        <p:grpSpPr>
          <a:xfrm>
            <a:off x="454230" y="909513"/>
            <a:ext cx="5893754" cy="936105"/>
            <a:chOff x="872766" y="1347688"/>
            <a:chExt cx="5893754" cy="936105"/>
          </a:xfrm>
        </p:grpSpPr>
        <p:grpSp>
          <p:nvGrpSpPr>
            <p:cNvPr id="10" name="Group 9"/>
            <p:cNvGrpSpPr/>
            <p:nvPr/>
          </p:nvGrpSpPr>
          <p:grpSpPr>
            <a:xfrm>
              <a:off x="1517618" y="1347688"/>
              <a:ext cx="5248902" cy="936105"/>
              <a:chOff x="1517615" y="1347674"/>
              <a:chExt cx="10962031" cy="936106"/>
            </a:xfrm>
          </p:grpSpPr>
          <p:sp>
            <p:nvSpPr>
              <p:cNvPr id="11" name="TextBox 10"/>
              <p:cNvSpPr txBox="1"/>
              <p:nvPr/>
            </p:nvSpPr>
            <p:spPr>
              <a:xfrm>
                <a:off x="1522475" y="1852891"/>
                <a:ext cx="10208786" cy="430889"/>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Maintenant que vous avez listé les fichiers dont vous voulez faire une sauvegarde, il est temps de créer une sauvegarde</a:t>
                </a:r>
              </a:p>
            </p:txBody>
          </p:sp>
          <p:sp>
            <p:nvSpPr>
              <p:cNvPr id="12" name="TextBox 11"/>
              <p:cNvSpPr txBox="1"/>
              <p:nvPr/>
            </p:nvSpPr>
            <p:spPr>
              <a:xfrm>
                <a:off x="1517615" y="1347674"/>
                <a:ext cx="10962031" cy="525145"/>
              </a:xfrm>
              <a:prstGeom prst="rect">
                <a:avLst/>
              </a:prstGeom>
              <a:noFill/>
            </p:spPr>
            <p:txBody>
              <a:bodyPr wrap="square" lIns="0" tIns="0" rIns="0" bIns="0" rtlCol="0">
                <a:spAutoFit/>
              </a:bodyPr>
              <a:lstStyle/>
              <a:p>
                <a:pPr defTabSz="1825623">
                  <a:lnSpc>
                    <a:spcPts val="4533"/>
                  </a:lnSpc>
                  <a:spcAft>
                    <a:spcPts val="1600"/>
                  </a:spcAft>
                </a:pPr>
                <a:r>
                  <a:rPr lang="fr-FR" sz="2000" b="1" cap="all" spc="53" dirty="0">
                    <a:solidFill>
                      <a:srgbClr val="00915A"/>
                    </a:solidFill>
                    <a:latin typeface="BNPP Sans" panose="02000000000000000000" pitchFamily="2" charset="0"/>
                    <a:cs typeface="Roboto Regular" charset="0"/>
                  </a:rPr>
                  <a:t>Créer une sauvegarde</a:t>
                </a:r>
                <a:endParaRPr lang="fr-FR" sz="1600" b="1" cap="all" spc="53" dirty="0">
                  <a:solidFill>
                    <a:srgbClr val="00915A"/>
                  </a:solidFill>
                  <a:latin typeface="BNPP Sans" panose="02000000000000000000" pitchFamily="2" charset="0"/>
                  <a:cs typeface="Roboto Regular" charset="0"/>
                </a:endParaRPr>
              </a:p>
            </p:txBody>
          </p:sp>
        </p:grpSp>
        <p:grpSp>
          <p:nvGrpSpPr>
            <p:cNvPr id="31" name="Group 30"/>
            <p:cNvGrpSpPr/>
            <p:nvPr/>
          </p:nvGrpSpPr>
          <p:grpSpPr>
            <a:xfrm>
              <a:off x="872766" y="1479332"/>
              <a:ext cx="493155" cy="503446"/>
              <a:chOff x="858151" y="1326821"/>
              <a:chExt cx="446636" cy="455956"/>
            </a:xfrm>
          </p:grpSpPr>
          <p:sp>
            <p:nvSpPr>
              <p:cNvPr id="32" name="Oval 31"/>
              <p:cNvSpPr>
                <a:spLocks noChangeAspect="1"/>
              </p:cNvSpPr>
              <p:nvPr/>
            </p:nvSpPr>
            <p:spPr>
              <a:xfrm>
                <a:off x="858151" y="1326821"/>
                <a:ext cx="446636" cy="455956"/>
              </a:xfrm>
              <a:prstGeom prst="ellipse">
                <a:avLst/>
              </a:prstGeom>
              <a:solidFill>
                <a:schemeClr val="tx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3" name="Freeform 278"/>
              <p:cNvSpPr>
                <a:spLocks noChangeArrowheads="1"/>
              </p:cNvSpPr>
              <p:nvPr/>
            </p:nvSpPr>
            <p:spPr bwMode="auto">
              <a:xfrm>
                <a:off x="930704" y="1375259"/>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sp>
        <p:nvSpPr>
          <p:cNvPr id="79" name="Rectangle 2">
            <a:extLst>
              <a:ext uri="{FF2B5EF4-FFF2-40B4-BE49-F238E27FC236}">
                <a16:creationId xmlns:a16="http://schemas.microsoft.com/office/drawing/2014/main" id="{4EBD946F-E550-4F53-8047-F0ADDE5396C4}"/>
              </a:ext>
            </a:extLst>
          </p:cNvPr>
          <p:cNvSpPr>
            <a:spLocks noChangeArrowheads="1"/>
          </p:cNvSpPr>
          <p:nvPr/>
        </p:nvSpPr>
        <p:spPr bwMode="auto">
          <a:xfrm>
            <a:off x="1308547" y="2124358"/>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commit </a:t>
            </a:r>
            <a:r>
              <a:rPr lang="fr-FR" altLang="fr-FR" sz="1800" b="1">
                <a:solidFill>
                  <a:srgbClr val="FFFFFF"/>
                </a:solidFill>
                <a:latin typeface="Courier New" pitchFamily="49" charset="0"/>
                <a:cs typeface="Courier New" pitchFamily="49" charset="0"/>
              </a:rPr>
              <a:t>–m "message"</a:t>
            </a:r>
            <a:endParaRPr lang="fr-FR" altLang="fr-FR" sz="1800" b="1">
              <a:solidFill>
                <a:srgbClr val="FFFFFF"/>
              </a:solidFill>
              <a:latin typeface="Arial" pitchFamily="34" charset="0"/>
              <a:cs typeface="Arial" pitchFamily="34" charset="0"/>
            </a:endParaRPr>
          </a:p>
        </p:txBody>
      </p:sp>
      <p:sp>
        <p:nvSpPr>
          <p:cNvPr id="121" name="Rectangle 2">
            <a:extLst>
              <a:ext uri="{FF2B5EF4-FFF2-40B4-BE49-F238E27FC236}">
                <a16:creationId xmlns:a16="http://schemas.microsoft.com/office/drawing/2014/main" id="{957AABB3-6673-469C-820F-22A86C35721B}"/>
              </a:ext>
            </a:extLst>
          </p:cNvPr>
          <p:cNvSpPr>
            <a:spLocks noChangeArrowheads="1"/>
          </p:cNvSpPr>
          <p:nvPr/>
        </p:nvSpPr>
        <p:spPr bwMode="auto">
          <a:xfrm>
            <a:off x="1308547" y="3852550"/>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reset </a:t>
            </a:r>
            <a:r>
              <a:rPr lang="fr-FR" altLang="fr-FR" sz="1800" b="1">
                <a:solidFill>
                  <a:srgbClr val="FFFFFF"/>
                </a:solidFill>
                <a:latin typeface="Courier New" pitchFamily="49" charset="0"/>
                <a:cs typeface="Courier New" pitchFamily="49" charset="0"/>
              </a:rPr>
              <a:t>HEAD^</a:t>
            </a:r>
            <a:endParaRPr lang="fr-FR" altLang="fr-FR" sz="1800" b="1">
              <a:solidFill>
                <a:srgbClr val="FFFFFF"/>
              </a:solidFill>
              <a:latin typeface="Arial" pitchFamily="34" charset="0"/>
              <a:cs typeface="Arial" pitchFamily="34" charset="0"/>
            </a:endParaRPr>
          </a:p>
        </p:txBody>
      </p:sp>
      <p:sp>
        <p:nvSpPr>
          <p:cNvPr id="122" name="Rectangle 2">
            <a:extLst>
              <a:ext uri="{FF2B5EF4-FFF2-40B4-BE49-F238E27FC236}">
                <a16:creationId xmlns:a16="http://schemas.microsoft.com/office/drawing/2014/main" id="{F61220C9-E2F6-478A-BB26-6D1E1205F970}"/>
              </a:ext>
            </a:extLst>
          </p:cNvPr>
          <p:cNvSpPr>
            <a:spLocks noChangeArrowheads="1"/>
          </p:cNvSpPr>
          <p:nvPr/>
        </p:nvSpPr>
        <p:spPr bwMode="auto">
          <a:xfrm>
            <a:off x="1308547" y="5580742"/>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ctr" fontAlgn="base">
              <a:spcBef>
                <a:spcPct val="0"/>
              </a:spcBef>
              <a:spcAft>
                <a:spcPct val="0"/>
              </a:spcAft>
            </a:pPr>
            <a:r>
              <a:rPr lang="fr-FR" altLang="fr-FR" sz="1800" b="1">
                <a:solidFill>
                  <a:srgbClr val="CC7832"/>
                </a:solidFill>
                <a:latin typeface="Courier New" pitchFamily="49" charset="0"/>
                <a:cs typeface="Courier New" pitchFamily="49" charset="0"/>
              </a:rPr>
              <a:t>git log</a:t>
            </a:r>
          </a:p>
        </p:txBody>
      </p:sp>
      <p:sp>
        <p:nvSpPr>
          <p:cNvPr id="56" name="Rectangle 55">
            <a:extLst>
              <a:ext uri="{FF2B5EF4-FFF2-40B4-BE49-F238E27FC236}">
                <a16:creationId xmlns:a16="http://schemas.microsoft.com/office/drawing/2014/main" id="{0A9EAE52-6595-4B89-9D55-75B298DE75BB}"/>
              </a:ext>
            </a:extLst>
          </p:cNvPr>
          <p:cNvSpPr/>
          <p:nvPr/>
        </p:nvSpPr>
        <p:spPr>
          <a:xfrm>
            <a:off x="9297158" y="510"/>
            <a:ext cx="2830320" cy="611760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7" name="Rectangle 56">
            <a:extLst>
              <a:ext uri="{FF2B5EF4-FFF2-40B4-BE49-F238E27FC236}">
                <a16:creationId xmlns:a16="http://schemas.microsoft.com/office/drawing/2014/main" id="{9BF40C23-8831-4D5F-B45F-706A9EAFCAFA}"/>
              </a:ext>
            </a:extLst>
          </p:cNvPr>
          <p:cNvSpPr/>
          <p:nvPr/>
        </p:nvSpPr>
        <p:spPr>
          <a:xfrm>
            <a:off x="6433157" y="0"/>
            <a:ext cx="2830320" cy="6117601"/>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81" name="Rectangle : avec coins arrondis en diagonale 80">
            <a:extLst>
              <a:ext uri="{FF2B5EF4-FFF2-40B4-BE49-F238E27FC236}">
                <a16:creationId xmlns:a16="http://schemas.microsoft.com/office/drawing/2014/main" id="{9AE1F1E4-343B-4608-B1B0-2BC7E8355821}"/>
              </a:ext>
            </a:extLst>
          </p:cNvPr>
          <p:cNvSpPr/>
          <p:nvPr/>
        </p:nvSpPr>
        <p:spPr>
          <a:xfrm>
            <a:off x="10042484" y="4678571"/>
            <a:ext cx="1534769" cy="920988"/>
          </a:xfrm>
          <a:prstGeom prst="round2DiagRect">
            <a:avLst>
              <a:gd name="adj1" fmla="val 29316"/>
              <a:gd name="adj2" fmla="val 0"/>
            </a:avLst>
          </a:prstGeom>
          <a:solidFill>
            <a:schemeClr val="bg1">
              <a:alpha val="16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pic>
        <p:nvPicPr>
          <p:cNvPr id="82" name="Image 81">
            <a:extLst>
              <a:ext uri="{FF2B5EF4-FFF2-40B4-BE49-F238E27FC236}">
                <a16:creationId xmlns:a16="http://schemas.microsoft.com/office/drawing/2014/main" id="{A101AB55-ACAC-4DAE-9760-B8E0BD5533A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511642" y="4815223"/>
            <a:ext cx="609524" cy="609524"/>
          </a:xfrm>
          <a:prstGeom prst="rect">
            <a:avLst/>
          </a:prstGeom>
        </p:spPr>
      </p:pic>
      <p:sp>
        <p:nvSpPr>
          <p:cNvPr id="83" name="Rectangle 82">
            <a:extLst>
              <a:ext uri="{FF2B5EF4-FFF2-40B4-BE49-F238E27FC236}">
                <a16:creationId xmlns:a16="http://schemas.microsoft.com/office/drawing/2014/main" id="{0544BECA-B370-4C54-8DA1-1BED1CA70629}"/>
              </a:ext>
            </a:extLst>
          </p:cNvPr>
          <p:cNvSpPr/>
          <p:nvPr/>
        </p:nvSpPr>
        <p:spPr>
          <a:xfrm>
            <a:off x="7115916" y="137867"/>
            <a:ext cx="1507380" cy="461665"/>
          </a:xfrm>
          <a:prstGeom prst="rect">
            <a:avLst/>
          </a:prstGeom>
        </p:spPr>
        <p:txBody>
          <a:bodyPr wrap="square">
            <a:spAutoFit/>
          </a:bodyPr>
          <a:lstStyle/>
          <a:p>
            <a:pPr algn="ctr"/>
            <a:r>
              <a:rPr lang="fr-FR" b="1" cap="all" spc="53" dirty="0">
                <a:solidFill>
                  <a:schemeClr val="bg1"/>
                </a:solidFill>
                <a:latin typeface="BNPP Sans Condensed Light" panose="02000000000000000000" pitchFamily="50" charset="0"/>
                <a:cs typeface="Roboto Regular" charset="0"/>
              </a:rPr>
              <a:t>Index</a:t>
            </a:r>
            <a:endParaRPr lang="fr-FR" dirty="0">
              <a:solidFill>
                <a:schemeClr val="bg1"/>
              </a:solidFill>
              <a:latin typeface="BNPP Sans Condensed Light" panose="02000000000000000000" pitchFamily="50" charset="0"/>
            </a:endParaRPr>
          </a:p>
        </p:txBody>
      </p:sp>
      <p:sp>
        <p:nvSpPr>
          <p:cNvPr id="84" name="Rectangle 83">
            <a:extLst>
              <a:ext uri="{FF2B5EF4-FFF2-40B4-BE49-F238E27FC236}">
                <a16:creationId xmlns:a16="http://schemas.microsoft.com/office/drawing/2014/main" id="{A5358A99-14D0-476D-A6FE-FEF8335C6620}"/>
              </a:ext>
            </a:extLst>
          </p:cNvPr>
          <p:cNvSpPr/>
          <p:nvPr/>
        </p:nvSpPr>
        <p:spPr>
          <a:xfrm>
            <a:off x="10063845" y="137867"/>
            <a:ext cx="1507380" cy="461665"/>
          </a:xfrm>
          <a:prstGeom prst="rect">
            <a:avLst/>
          </a:prstGeom>
        </p:spPr>
        <p:txBody>
          <a:bodyPr wrap="square">
            <a:spAutoFit/>
          </a:bodyPr>
          <a:lstStyle/>
          <a:p>
            <a:pPr algn="ctr"/>
            <a:r>
              <a:rPr lang="fr-FR" b="1" cap="all" spc="53" dirty="0">
                <a:solidFill>
                  <a:schemeClr val="bg1"/>
                </a:solidFill>
                <a:latin typeface="BNPP Sans Condensed Light" panose="02000000000000000000" pitchFamily="50" charset="0"/>
                <a:cs typeface="Roboto Regular" charset="0"/>
              </a:rPr>
              <a:t>Dépôt local</a:t>
            </a:r>
            <a:endParaRPr lang="fr-FR" dirty="0">
              <a:solidFill>
                <a:schemeClr val="bg1"/>
              </a:solidFill>
              <a:latin typeface="BNPP Sans Condensed Light" panose="02000000000000000000" pitchFamily="50" charset="0"/>
            </a:endParaRPr>
          </a:p>
        </p:txBody>
      </p:sp>
      <p:sp>
        <p:nvSpPr>
          <p:cNvPr id="112" name="Rectangle : coins arrondis 111">
            <a:extLst>
              <a:ext uri="{FF2B5EF4-FFF2-40B4-BE49-F238E27FC236}">
                <a16:creationId xmlns:a16="http://schemas.microsoft.com/office/drawing/2014/main" id="{510FF03F-635E-45FB-BEF3-1EAE68D8C82A}"/>
              </a:ext>
            </a:extLst>
          </p:cNvPr>
          <p:cNvSpPr/>
          <p:nvPr/>
        </p:nvSpPr>
        <p:spPr>
          <a:xfrm>
            <a:off x="10551016" y="3017807"/>
            <a:ext cx="503468" cy="645222"/>
          </a:xfrm>
          <a:prstGeom prst="round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13" name="Groupe 112">
            <a:extLst>
              <a:ext uri="{FF2B5EF4-FFF2-40B4-BE49-F238E27FC236}">
                <a16:creationId xmlns:a16="http://schemas.microsoft.com/office/drawing/2014/main" id="{CCE405CC-99C7-433B-855C-D02FDEC6B83E}"/>
              </a:ext>
            </a:extLst>
          </p:cNvPr>
          <p:cNvGrpSpPr/>
          <p:nvPr/>
        </p:nvGrpSpPr>
        <p:grpSpPr>
          <a:xfrm>
            <a:off x="7694795" y="1424914"/>
            <a:ext cx="503470" cy="645221"/>
            <a:chOff x="7062827" y="1071965"/>
            <a:chExt cx="431462" cy="552940"/>
          </a:xfrm>
        </p:grpSpPr>
        <p:sp>
          <p:nvSpPr>
            <p:cNvPr id="114" name="Rectangle : avec coin rogné 113">
              <a:extLst>
                <a:ext uri="{FF2B5EF4-FFF2-40B4-BE49-F238E27FC236}">
                  <a16:creationId xmlns:a16="http://schemas.microsoft.com/office/drawing/2014/main" id="{A6A0C395-AF68-4BB4-A91A-5E9586A551B2}"/>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15" name="Group 220">
              <a:extLst>
                <a:ext uri="{FF2B5EF4-FFF2-40B4-BE49-F238E27FC236}">
                  <a16:creationId xmlns:a16="http://schemas.microsoft.com/office/drawing/2014/main" id="{6DB79BE8-F17E-4BD7-8E72-4FCD40758DF8}"/>
                </a:ext>
              </a:extLst>
            </p:cNvPr>
            <p:cNvGrpSpPr/>
            <p:nvPr/>
          </p:nvGrpSpPr>
          <p:grpSpPr>
            <a:xfrm>
              <a:off x="7062827" y="1071965"/>
              <a:ext cx="431462" cy="552940"/>
              <a:chOff x="-3451373" y="-2208732"/>
              <a:chExt cx="327026" cy="419100"/>
            </a:xfrm>
          </p:grpSpPr>
          <p:sp>
            <p:nvSpPr>
              <p:cNvPr id="116" name="Freeform 13">
                <a:extLst>
                  <a:ext uri="{FF2B5EF4-FFF2-40B4-BE49-F238E27FC236}">
                    <a16:creationId xmlns:a16="http://schemas.microsoft.com/office/drawing/2014/main" id="{F67E25FA-DA43-4486-B7F4-3C5CE27710A7}"/>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4">
                <a:extLst>
                  <a:ext uri="{FF2B5EF4-FFF2-40B4-BE49-F238E27FC236}">
                    <a16:creationId xmlns:a16="http://schemas.microsoft.com/office/drawing/2014/main" id="{B69A450D-0329-4B67-85E7-987011D39786}"/>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5">
                <a:extLst>
                  <a:ext uri="{FF2B5EF4-FFF2-40B4-BE49-F238E27FC236}">
                    <a16:creationId xmlns:a16="http://schemas.microsoft.com/office/drawing/2014/main" id="{762EB43E-D0E8-4D90-B61E-0A0C3B83A6BC}"/>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16">
                <a:extLst>
                  <a:ext uri="{FF2B5EF4-FFF2-40B4-BE49-F238E27FC236}">
                    <a16:creationId xmlns:a16="http://schemas.microsoft.com/office/drawing/2014/main" id="{34BD0ADD-3F86-4D2B-A295-064A9BD1E6DE}"/>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3" name="Freeform 17">
                <a:extLst>
                  <a:ext uri="{FF2B5EF4-FFF2-40B4-BE49-F238E27FC236}">
                    <a16:creationId xmlns:a16="http://schemas.microsoft.com/office/drawing/2014/main" id="{38ECBC98-FA46-4018-9175-F11C439E152D}"/>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4" name="Freeform 18">
                <a:extLst>
                  <a:ext uri="{FF2B5EF4-FFF2-40B4-BE49-F238E27FC236}">
                    <a16:creationId xmlns:a16="http://schemas.microsoft.com/office/drawing/2014/main" id="{2A348FAE-812F-497C-8C63-1BAF41C69FA4}"/>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126" name="Flèche : droite 125">
            <a:extLst>
              <a:ext uri="{FF2B5EF4-FFF2-40B4-BE49-F238E27FC236}">
                <a16:creationId xmlns:a16="http://schemas.microsoft.com/office/drawing/2014/main" id="{92BD5806-B073-4153-90FA-2BDFEE56BDAC}"/>
              </a:ext>
            </a:extLst>
          </p:cNvPr>
          <p:cNvSpPr/>
          <p:nvPr/>
        </p:nvSpPr>
        <p:spPr>
          <a:xfrm>
            <a:off x="9028024" y="1274049"/>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27" name="Groupe 126">
            <a:extLst>
              <a:ext uri="{FF2B5EF4-FFF2-40B4-BE49-F238E27FC236}">
                <a16:creationId xmlns:a16="http://schemas.microsoft.com/office/drawing/2014/main" id="{4E748E8D-C6A5-41A1-91E7-9802F19C44C9}"/>
              </a:ext>
            </a:extLst>
          </p:cNvPr>
          <p:cNvGrpSpPr/>
          <p:nvPr/>
        </p:nvGrpSpPr>
        <p:grpSpPr>
          <a:xfrm>
            <a:off x="10579591" y="1424914"/>
            <a:ext cx="503470" cy="645221"/>
            <a:chOff x="7062827" y="1071965"/>
            <a:chExt cx="431462" cy="552940"/>
          </a:xfrm>
        </p:grpSpPr>
        <p:sp>
          <p:nvSpPr>
            <p:cNvPr id="128" name="Rectangle : avec coin rogné 127">
              <a:extLst>
                <a:ext uri="{FF2B5EF4-FFF2-40B4-BE49-F238E27FC236}">
                  <a16:creationId xmlns:a16="http://schemas.microsoft.com/office/drawing/2014/main" id="{49DFF221-D22E-45BC-BC2D-0C5AFEA44879}"/>
                </a:ext>
              </a:extLst>
            </p:cNvPr>
            <p:cNvSpPr/>
            <p:nvPr/>
          </p:nvSpPr>
          <p:spPr>
            <a:xfrm>
              <a:off x="7092538" y="1100096"/>
              <a:ext cx="381076" cy="499970"/>
            </a:xfrm>
            <a:prstGeom prst="snip1Rect">
              <a:avLst>
                <a:gd name="adj" fmla="val 36958"/>
              </a:avLst>
            </a:prstGeom>
            <a:solidFill>
              <a:schemeClr val="bg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nvGrpSpPr>
            <p:cNvPr id="129" name="Group 220">
              <a:extLst>
                <a:ext uri="{FF2B5EF4-FFF2-40B4-BE49-F238E27FC236}">
                  <a16:creationId xmlns:a16="http://schemas.microsoft.com/office/drawing/2014/main" id="{8A3A4E30-E8A6-4AD4-8E9D-8C9F690E18DA}"/>
                </a:ext>
              </a:extLst>
            </p:cNvPr>
            <p:cNvGrpSpPr/>
            <p:nvPr/>
          </p:nvGrpSpPr>
          <p:grpSpPr>
            <a:xfrm>
              <a:off x="7062827" y="1071965"/>
              <a:ext cx="431462" cy="552940"/>
              <a:chOff x="-3451373" y="-2208732"/>
              <a:chExt cx="327026" cy="419100"/>
            </a:xfrm>
          </p:grpSpPr>
          <p:sp>
            <p:nvSpPr>
              <p:cNvPr id="130" name="Freeform 13">
                <a:extLst>
                  <a:ext uri="{FF2B5EF4-FFF2-40B4-BE49-F238E27FC236}">
                    <a16:creationId xmlns:a16="http://schemas.microsoft.com/office/drawing/2014/main" id="{D14E68A4-AF50-494D-B664-B38A616C6AAE}"/>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1" name="Freeform 14">
                <a:extLst>
                  <a:ext uri="{FF2B5EF4-FFF2-40B4-BE49-F238E27FC236}">
                    <a16:creationId xmlns:a16="http://schemas.microsoft.com/office/drawing/2014/main" id="{8D74F259-D9D2-4BE4-9102-31E884E34F2A}"/>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2" name="Freeform 15">
                <a:extLst>
                  <a:ext uri="{FF2B5EF4-FFF2-40B4-BE49-F238E27FC236}">
                    <a16:creationId xmlns:a16="http://schemas.microsoft.com/office/drawing/2014/main" id="{8CA8A7A0-81C6-4BA3-ABD7-31EDE12F3345}"/>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3" name="Freeform 16">
                <a:extLst>
                  <a:ext uri="{FF2B5EF4-FFF2-40B4-BE49-F238E27FC236}">
                    <a16:creationId xmlns:a16="http://schemas.microsoft.com/office/drawing/2014/main" id="{BD5C43F3-D9B0-4A44-A157-5477B0AAF208}"/>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4" name="Freeform 17">
                <a:extLst>
                  <a:ext uri="{FF2B5EF4-FFF2-40B4-BE49-F238E27FC236}">
                    <a16:creationId xmlns:a16="http://schemas.microsoft.com/office/drawing/2014/main" id="{44BF38ED-476D-44B0-8AC3-702F3AC77F92}"/>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5" name="Freeform 18">
                <a:extLst>
                  <a:ext uri="{FF2B5EF4-FFF2-40B4-BE49-F238E27FC236}">
                    <a16:creationId xmlns:a16="http://schemas.microsoft.com/office/drawing/2014/main" id="{0EE74552-FC54-4BA7-9240-7E5E50987931}"/>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grpSp>
      </p:grpSp>
    </p:spTree>
    <p:extLst>
      <p:ext uri="{BB962C8B-B14F-4D97-AF65-F5344CB8AC3E}">
        <p14:creationId xmlns:p14="http://schemas.microsoft.com/office/powerpoint/2010/main" val="336956928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21</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6000" dirty="0">
                <a:solidFill>
                  <a:srgbClr val="FFFFFF"/>
                </a:solidFill>
                <a:latin typeface="BNPPSans-Light" panose="02000503020000020004" pitchFamily="2" charset="0"/>
              </a:rPr>
              <a:t>Exercice pratique :</a:t>
            </a:r>
          </a:p>
          <a:p>
            <a:pPr algn="ctr"/>
            <a:r>
              <a:rPr lang="fr-FR" sz="6000" dirty="0">
                <a:solidFill>
                  <a:srgbClr val="FFFFFF"/>
                </a:solidFill>
                <a:latin typeface="BNPPSans-Light" panose="02000503020000020004" pitchFamily="2" charset="0"/>
              </a:rPr>
              <a:t>Commandes commit, reset et log</a:t>
            </a:r>
          </a:p>
        </p:txBody>
      </p:sp>
    </p:spTree>
    <p:extLst>
      <p:ext uri="{BB962C8B-B14F-4D97-AF65-F5344CB8AC3E}">
        <p14:creationId xmlns:p14="http://schemas.microsoft.com/office/powerpoint/2010/main" val="229739424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9">
            <a:extLst>
              <a:ext uri="{FF2B5EF4-FFF2-40B4-BE49-F238E27FC236}">
                <a16:creationId xmlns:a16="http://schemas.microsoft.com/office/drawing/2014/main" id="{A2CD19CA-A296-4B66-BBB4-F7CC861ACA50}"/>
              </a:ext>
            </a:extLst>
          </p:cNvPr>
          <p:cNvGrpSpPr/>
          <p:nvPr/>
        </p:nvGrpSpPr>
        <p:grpSpPr>
          <a:xfrm rot="10800000">
            <a:off x="497305" y="4235736"/>
            <a:ext cx="5347746" cy="1714338"/>
            <a:chOff x="1714763" y="3135717"/>
            <a:chExt cx="1262621" cy="2056984"/>
          </a:xfrm>
          <a:solidFill>
            <a:schemeClr val="bg1">
              <a:lumMod val="95000"/>
            </a:schemeClr>
          </a:solidFill>
          <a:effectLst>
            <a:outerShdw blurRad="101600" dist="76200" dir="7200000" algn="tr" rotWithShape="0">
              <a:prstClr val="black">
                <a:alpha val="40000"/>
              </a:prstClr>
            </a:outerShdw>
          </a:effectLst>
        </p:grpSpPr>
        <p:sp>
          <p:nvSpPr>
            <p:cNvPr id="64" name="Rounded Rectangle 7">
              <a:extLst>
                <a:ext uri="{FF2B5EF4-FFF2-40B4-BE49-F238E27FC236}">
                  <a16:creationId xmlns:a16="http://schemas.microsoft.com/office/drawing/2014/main" id="{89AC3453-64F4-4ED3-AAA5-99FD7C1F4D78}"/>
                </a:ext>
              </a:extLst>
            </p:cNvPr>
            <p:cNvSpPr/>
            <p:nvPr/>
          </p:nvSpPr>
          <p:spPr>
            <a:xfrm>
              <a:off x="1714763" y="3135717"/>
              <a:ext cx="1262621" cy="2056984"/>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5" name="Isosceles Triangle 8">
              <a:extLst>
                <a:ext uri="{FF2B5EF4-FFF2-40B4-BE49-F238E27FC236}">
                  <a16:creationId xmlns:a16="http://schemas.microsoft.com/office/drawing/2014/main" id="{D0F3C698-C87A-4E8F-A1FF-E8C6CEFA372F}"/>
                </a:ext>
              </a:extLst>
            </p:cNvPr>
            <p:cNvSpPr/>
            <p:nvPr/>
          </p:nvSpPr>
          <p:spPr>
            <a:xfrm flipV="1">
              <a:off x="2370255" y="4699626"/>
              <a:ext cx="176386" cy="310403"/>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2" name="Subtitle 1"/>
          <p:cNvSpPr>
            <a:spLocks noGrp="1"/>
          </p:cNvSpPr>
          <p:nvPr>
            <p:ph type="subTitle" idx="1"/>
          </p:nvPr>
        </p:nvSpPr>
        <p:spPr/>
        <p:txBody>
          <a:bodyPr/>
          <a:lstStyle/>
          <a:p>
            <a:r>
              <a:rPr lang="fr-FR" dirty="0"/>
              <a:t>Git commit : Bonnes pratiques</a:t>
            </a: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3" name="Date Placeholder 2"/>
          <p:cNvSpPr>
            <a:spLocks noGrp="1"/>
          </p:cNvSpPr>
          <p:nvPr>
            <p:ph type="dt" sz="half" idx="2"/>
          </p:nvPr>
        </p:nvSpPr>
        <p:spPr/>
        <p:txBody>
          <a:bodyPr/>
          <a:lstStyle/>
          <a:p>
            <a:pPr defTabSz="1211878">
              <a:defRPr/>
            </a:pPr>
            <a:fld id="{4E119757-7E80-4DCE-A2E9-C9B125198CA1}"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22</a:t>
            </a:fld>
            <a:endParaRPr lang="fr-FR">
              <a:solidFill>
                <a:srgbClr val="000000"/>
              </a:solidFill>
            </a:endParaRPr>
          </a:p>
        </p:txBody>
      </p:sp>
      <p:sp>
        <p:nvSpPr>
          <p:cNvPr id="13" name="Text Placeholder 12"/>
          <p:cNvSpPr>
            <a:spLocks noGrp="1"/>
          </p:cNvSpPr>
          <p:nvPr>
            <p:ph type="body" sz="quarter" idx="13"/>
          </p:nvPr>
        </p:nvSpPr>
        <p:spPr/>
        <p:txBody>
          <a:bodyPr anchor="b"/>
          <a:lstStyle/>
          <a:p>
            <a:r>
              <a:rPr lang="fr-FR"/>
              <a:t>Un bon message de commit, pourquoi est-ce important ?</a:t>
            </a:r>
          </a:p>
        </p:txBody>
      </p:sp>
      <p:sp>
        <p:nvSpPr>
          <p:cNvPr id="20" name="Text Placeholder 19"/>
          <p:cNvSpPr>
            <a:spLocks noGrp="1"/>
          </p:cNvSpPr>
          <p:nvPr>
            <p:ph type="body" sz="quarter" idx="14"/>
          </p:nvPr>
        </p:nvSpPr>
        <p:spPr>
          <a:xfrm>
            <a:off x="461193" y="1845618"/>
            <a:ext cx="4894133" cy="2500685"/>
          </a:xfrm>
        </p:spPr>
        <p:txBody>
          <a:bodyPr/>
          <a:lstStyle/>
          <a:p>
            <a:pPr marL="285750" indent="-285750">
              <a:buFontTx/>
              <a:buChar char="-"/>
            </a:pPr>
            <a:r>
              <a:rPr lang="fr-FR"/>
              <a:t>Pour comprendre l’historique des modifications.</a:t>
            </a:r>
          </a:p>
          <a:p>
            <a:pPr marL="285750" indent="-285750">
              <a:buFontTx/>
              <a:buChar char="-"/>
            </a:pPr>
            <a:r>
              <a:rPr lang="fr-FR"/>
              <a:t>Le travail de développement consiste à écrire du code 10% du temps et 90% à en lire.</a:t>
            </a:r>
          </a:p>
          <a:p>
            <a:pPr marL="285750" indent="-285750">
              <a:buFontTx/>
              <a:buChar char="-"/>
            </a:pPr>
            <a:r>
              <a:rPr lang="fr-FR"/>
              <a:t>Pour faciliter l’analyse a posteriori</a:t>
            </a:r>
          </a:p>
          <a:p>
            <a:pPr marL="285750" indent="-285750">
              <a:buFontTx/>
              <a:buChar char="-"/>
            </a:pPr>
            <a:r>
              <a:rPr lang="fr-FR"/>
              <a:t>Un bon commentaire est un gain de performances.</a:t>
            </a:r>
          </a:p>
          <a:p>
            <a:pPr marL="285750" indent="-285750">
              <a:buFontTx/>
              <a:buChar char="-"/>
            </a:pPr>
            <a:r>
              <a:rPr lang="fr-FR"/>
              <a:t>Il est un indicateur fondamental pour l’activité de Release Management.	</a:t>
            </a:r>
          </a:p>
          <a:p>
            <a:pPr marL="285750" indent="-285750">
              <a:buFontTx/>
              <a:buChar char="-"/>
            </a:pPr>
            <a:endParaRPr lang="fr-FR"/>
          </a:p>
        </p:txBody>
      </p:sp>
      <p:sp>
        <p:nvSpPr>
          <p:cNvPr id="28" name="Text Placeholder 27"/>
          <p:cNvSpPr>
            <a:spLocks noGrp="1"/>
          </p:cNvSpPr>
          <p:nvPr>
            <p:ph type="body" sz="quarter" idx="19"/>
          </p:nvPr>
        </p:nvSpPr>
        <p:spPr>
          <a:xfrm>
            <a:off x="7277691" y="1053530"/>
            <a:ext cx="4111749" cy="639146"/>
          </a:xfrm>
        </p:spPr>
        <p:txBody>
          <a:bodyPr/>
          <a:lstStyle/>
          <a:p>
            <a:r>
              <a:rPr lang="fr-FR"/>
              <a:t>Quelques conseils et bonnes pratiques</a:t>
            </a:r>
          </a:p>
        </p:txBody>
      </p:sp>
      <p:sp>
        <p:nvSpPr>
          <p:cNvPr id="29" name="Text Placeholder 28"/>
          <p:cNvSpPr>
            <a:spLocks noGrp="1"/>
          </p:cNvSpPr>
          <p:nvPr>
            <p:ph type="body" sz="quarter" idx="20"/>
          </p:nvPr>
        </p:nvSpPr>
        <p:spPr>
          <a:xfrm>
            <a:off x="6502345" y="1845663"/>
            <a:ext cx="4894133" cy="2500685"/>
          </a:xfrm>
        </p:spPr>
        <p:txBody>
          <a:bodyPr/>
          <a:lstStyle/>
          <a:p>
            <a:pPr marL="285750" indent="-285750">
              <a:buFontTx/>
              <a:buChar char="-"/>
            </a:pPr>
            <a:r>
              <a:rPr lang="fr-FR"/>
              <a:t>Faire des petits commits</a:t>
            </a:r>
          </a:p>
          <a:p>
            <a:pPr marL="285750" indent="-285750">
              <a:buFontTx/>
              <a:buChar char="-"/>
            </a:pPr>
            <a:r>
              <a:rPr lang="fr-FR"/>
              <a:t>Limiter le nombre de caractères pour faire en sorte que le sujet soit explicite. </a:t>
            </a:r>
          </a:p>
          <a:p>
            <a:pPr marL="285750" indent="-285750">
              <a:buFontTx/>
              <a:buChar char="-"/>
            </a:pPr>
            <a:r>
              <a:rPr lang="fr-FR"/>
              <a:t>Toujours expliquer le « pourquoi » et rarement le « comment »</a:t>
            </a:r>
          </a:p>
          <a:p>
            <a:pPr marL="285750" indent="-285750">
              <a:buFontTx/>
              <a:buChar char="-"/>
            </a:pPr>
            <a:r>
              <a:rPr lang="fr-FR"/>
              <a:t>Contient l'identifiant du ticket JIRA.</a:t>
            </a:r>
          </a:p>
          <a:p>
            <a:pPr marL="285750" indent="-285750">
              <a:buFontTx/>
              <a:buChar char="-"/>
            </a:pPr>
            <a:r>
              <a:rPr lang="fr-FR"/>
              <a:t>Répond à un format particulier (il est possible de forcer l’utilisation d’un template)</a:t>
            </a:r>
          </a:p>
          <a:p>
            <a:endParaRPr lang="fr-FR"/>
          </a:p>
        </p:txBody>
      </p:sp>
      <p:grpSp>
        <p:nvGrpSpPr>
          <p:cNvPr id="45" name="Group 462">
            <a:extLst>
              <a:ext uri="{FF2B5EF4-FFF2-40B4-BE49-F238E27FC236}">
                <a16:creationId xmlns:a16="http://schemas.microsoft.com/office/drawing/2014/main" id="{6789352C-A2D5-4010-AED2-0D08E250A54B}"/>
              </a:ext>
            </a:extLst>
          </p:cNvPr>
          <p:cNvGrpSpPr/>
          <p:nvPr/>
        </p:nvGrpSpPr>
        <p:grpSpPr>
          <a:xfrm>
            <a:off x="6502345" y="1140295"/>
            <a:ext cx="360875" cy="520056"/>
            <a:chOff x="11088688" y="4927600"/>
            <a:chExt cx="579437" cy="835026"/>
          </a:xfrm>
        </p:grpSpPr>
        <p:sp>
          <p:nvSpPr>
            <p:cNvPr id="46" name="Freeform 339">
              <a:extLst>
                <a:ext uri="{FF2B5EF4-FFF2-40B4-BE49-F238E27FC236}">
                  <a16:creationId xmlns:a16="http://schemas.microsoft.com/office/drawing/2014/main" id="{5F349640-1F69-403B-8DE8-C9B9D9CB6319}"/>
                </a:ext>
              </a:extLst>
            </p:cNvPr>
            <p:cNvSpPr>
              <a:spLocks/>
            </p:cNvSpPr>
            <p:nvPr/>
          </p:nvSpPr>
          <p:spPr bwMode="auto">
            <a:xfrm>
              <a:off x="11231563" y="5618163"/>
              <a:ext cx="287337" cy="144463"/>
            </a:xfrm>
            <a:custGeom>
              <a:avLst/>
              <a:gdLst>
                <a:gd name="T0" fmla="*/ 89 w 89"/>
                <a:gd name="T1" fmla="*/ 0 h 44"/>
                <a:gd name="T2" fmla="*/ 44 w 89"/>
                <a:gd name="T3" fmla="*/ 44 h 44"/>
                <a:gd name="T4" fmla="*/ 0 w 89"/>
                <a:gd name="T5" fmla="*/ 0 h 44"/>
                <a:gd name="T6" fmla="*/ 89 w 89"/>
                <a:gd name="T7" fmla="*/ 0 h 44"/>
              </a:gdLst>
              <a:ahLst/>
              <a:cxnLst>
                <a:cxn ang="0">
                  <a:pos x="T0" y="T1"/>
                </a:cxn>
                <a:cxn ang="0">
                  <a:pos x="T2" y="T3"/>
                </a:cxn>
                <a:cxn ang="0">
                  <a:pos x="T4" y="T5"/>
                </a:cxn>
                <a:cxn ang="0">
                  <a:pos x="T6" y="T7"/>
                </a:cxn>
              </a:cxnLst>
              <a:rect l="0" t="0" r="r" b="b"/>
              <a:pathLst>
                <a:path w="89" h="44">
                  <a:moveTo>
                    <a:pt x="89" y="0"/>
                  </a:moveTo>
                  <a:cubicBezTo>
                    <a:pt x="89" y="24"/>
                    <a:pt x="69" y="44"/>
                    <a:pt x="44" y="44"/>
                  </a:cubicBezTo>
                  <a:cubicBezTo>
                    <a:pt x="20" y="44"/>
                    <a:pt x="0" y="24"/>
                    <a:pt x="0" y="0"/>
                  </a:cubicBezTo>
                  <a:lnTo>
                    <a:pt x="89" y="0"/>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340">
              <a:extLst>
                <a:ext uri="{FF2B5EF4-FFF2-40B4-BE49-F238E27FC236}">
                  <a16:creationId xmlns:a16="http://schemas.microsoft.com/office/drawing/2014/main" id="{E1523DF8-9078-4930-979B-51C83C09B8A4}"/>
                </a:ext>
              </a:extLst>
            </p:cNvPr>
            <p:cNvSpPr>
              <a:spLocks noEditPoints="1"/>
            </p:cNvSpPr>
            <p:nvPr/>
          </p:nvSpPr>
          <p:spPr bwMode="auto">
            <a:xfrm>
              <a:off x="11088688" y="4927600"/>
              <a:ext cx="579437" cy="639763"/>
            </a:xfrm>
            <a:custGeom>
              <a:avLst/>
              <a:gdLst>
                <a:gd name="T0" fmla="*/ 176 w 179"/>
                <a:gd name="T1" fmla="*/ 82 h 196"/>
                <a:gd name="T2" fmla="*/ 98 w 179"/>
                <a:gd name="T3" fmla="*/ 3 h 196"/>
                <a:gd name="T4" fmla="*/ 30 w 179"/>
                <a:gd name="T5" fmla="*/ 25 h 196"/>
                <a:gd name="T6" fmla="*/ 0 w 179"/>
                <a:gd name="T7" fmla="*/ 90 h 196"/>
                <a:gd name="T8" fmla="*/ 23 w 179"/>
                <a:gd name="T9" fmla="*/ 149 h 196"/>
                <a:gd name="T10" fmla="*/ 30 w 179"/>
                <a:gd name="T11" fmla="*/ 166 h 196"/>
                <a:gd name="T12" fmla="*/ 30 w 179"/>
                <a:gd name="T13" fmla="*/ 190 h 196"/>
                <a:gd name="T14" fmla="*/ 36 w 179"/>
                <a:gd name="T15" fmla="*/ 196 h 196"/>
                <a:gd name="T16" fmla="*/ 141 w 179"/>
                <a:gd name="T17" fmla="*/ 196 h 196"/>
                <a:gd name="T18" fmla="*/ 147 w 179"/>
                <a:gd name="T19" fmla="*/ 190 h 196"/>
                <a:gd name="T20" fmla="*/ 147 w 179"/>
                <a:gd name="T21" fmla="*/ 166 h 196"/>
                <a:gd name="T22" fmla="*/ 154 w 179"/>
                <a:gd name="T23" fmla="*/ 149 h 196"/>
                <a:gd name="T24" fmla="*/ 176 w 179"/>
                <a:gd name="T25" fmla="*/ 82 h 196"/>
                <a:gd name="T26" fmla="*/ 145 w 179"/>
                <a:gd name="T27" fmla="*/ 141 h 196"/>
                <a:gd name="T28" fmla="*/ 135 w 179"/>
                <a:gd name="T29" fmla="*/ 166 h 196"/>
                <a:gd name="T30" fmla="*/ 135 w 179"/>
                <a:gd name="T31" fmla="*/ 184 h 196"/>
                <a:gd name="T32" fmla="*/ 113 w 179"/>
                <a:gd name="T33" fmla="*/ 184 h 196"/>
                <a:gd name="T34" fmla="*/ 124 w 179"/>
                <a:gd name="T35" fmla="*/ 118 h 196"/>
                <a:gd name="T36" fmla="*/ 119 w 179"/>
                <a:gd name="T37" fmla="*/ 111 h 196"/>
                <a:gd name="T38" fmla="*/ 112 w 179"/>
                <a:gd name="T39" fmla="*/ 116 h 196"/>
                <a:gd name="T40" fmla="*/ 100 w 179"/>
                <a:gd name="T41" fmla="*/ 184 h 196"/>
                <a:gd name="T42" fmla="*/ 76 w 179"/>
                <a:gd name="T43" fmla="*/ 184 h 196"/>
                <a:gd name="T44" fmla="*/ 65 w 179"/>
                <a:gd name="T45" fmla="*/ 116 h 196"/>
                <a:gd name="T46" fmla="*/ 58 w 179"/>
                <a:gd name="T47" fmla="*/ 111 h 196"/>
                <a:gd name="T48" fmla="*/ 53 w 179"/>
                <a:gd name="T49" fmla="*/ 118 h 196"/>
                <a:gd name="T50" fmla="*/ 64 w 179"/>
                <a:gd name="T51" fmla="*/ 184 h 196"/>
                <a:gd name="T52" fmla="*/ 42 w 179"/>
                <a:gd name="T53" fmla="*/ 184 h 196"/>
                <a:gd name="T54" fmla="*/ 42 w 179"/>
                <a:gd name="T55" fmla="*/ 166 h 196"/>
                <a:gd name="T56" fmla="*/ 32 w 179"/>
                <a:gd name="T57" fmla="*/ 141 h 196"/>
                <a:gd name="T58" fmla="*/ 12 w 179"/>
                <a:gd name="T59" fmla="*/ 90 h 196"/>
                <a:gd name="T60" fmla="*/ 38 w 179"/>
                <a:gd name="T61" fmla="*/ 33 h 196"/>
                <a:gd name="T62" fmla="*/ 97 w 179"/>
                <a:gd name="T63" fmla="*/ 15 h 196"/>
                <a:gd name="T64" fmla="*/ 164 w 179"/>
                <a:gd name="T65" fmla="*/ 83 h 196"/>
                <a:gd name="T66" fmla="*/ 145 w 179"/>
                <a:gd name="T67"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9" h="196">
                  <a:moveTo>
                    <a:pt x="176" y="82"/>
                  </a:moveTo>
                  <a:cubicBezTo>
                    <a:pt x="172" y="41"/>
                    <a:pt x="140" y="7"/>
                    <a:pt x="98" y="3"/>
                  </a:cubicBezTo>
                  <a:cubicBezTo>
                    <a:pt x="73" y="0"/>
                    <a:pt x="49" y="8"/>
                    <a:pt x="30" y="25"/>
                  </a:cubicBezTo>
                  <a:cubicBezTo>
                    <a:pt x="11" y="41"/>
                    <a:pt x="0" y="65"/>
                    <a:pt x="0" y="90"/>
                  </a:cubicBezTo>
                  <a:cubicBezTo>
                    <a:pt x="0" y="112"/>
                    <a:pt x="8" y="133"/>
                    <a:pt x="23" y="149"/>
                  </a:cubicBezTo>
                  <a:cubicBezTo>
                    <a:pt x="27" y="154"/>
                    <a:pt x="30" y="160"/>
                    <a:pt x="30" y="166"/>
                  </a:cubicBezTo>
                  <a:cubicBezTo>
                    <a:pt x="30" y="190"/>
                    <a:pt x="30" y="190"/>
                    <a:pt x="30" y="190"/>
                  </a:cubicBezTo>
                  <a:cubicBezTo>
                    <a:pt x="30" y="193"/>
                    <a:pt x="32" y="196"/>
                    <a:pt x="36" y="196"/>
                  </a:cubicBezTo>
                  <a:cubicBezTo>
                    <a:pt x="141" y="196"/>
                    <a:pt x="141" y="196"/>
                    <a:pt x="141" y="196"/>
                  </a:cubicBezTo>
                  <a:cubicBezTo>
                    <a:pt x="145" y="196"/>
                    <a:pt x="147" y="193"/>
                    <a:pt x="147" y="190"/>
                  </a:cubicBezTo>
                  <a:cubicBezTo>
                    <a:pt x="147" y="166"/>
                    <a:pt x="147" y="166"/>
                    <a:pt x="147" y="166"/>
                  </a:cubicBezTo>
                  <a:cubicBezTo>
                    <a:pt x="147" y="160"/>
                    <a:pt x="150" y="154"/>
                    <a:pt x="154" y="149"/>
                  </a:cubicBezTo>
                  <a:cubicBezTo>
                    <a:pt x="171" y="131"/>
                    <a:pt x="179" y="107"/>
                    <a:pt x="176" y="82"/>
                  </a:cubicBezTo>
                  <a:close/>
                  <a:moveTo>
                    <a:pt x="145" y="141"/>
                  </a:moveTo>
                  <a:cubicBezTo>
                    <a:pt x="139" y="148"/>
                    <a:pt x="135" y="157"/>
                    <a:pt x="135" y="166"/>
                  </a:cubicBezTo>
                  <a:cubicBezTo>
                    <a:pt x="135" y="184"/>
                    <a:pt x="135" y="184"/>
                    <a:pt x="135" y="184"/>
                  </a:cubicBezTo>
                  <a:cubicBezTo>
                    <a:pt x="113" y="184"/>
                    <a:pt x="113" y="184"/>
                    <a:pt x="113" y="184"/>
                  </a:cubicBezTo>
                  <a:cubicBezTo>
                    <a:pt x="124" y="118"/>
                    <a:pt x="124" y="118"/>
                    <a:pt x="124" y="118"/>
                  </a:cubicBezTo>
                  <a:cubicBezTo>
                    <a:pt x="125" y="115"/>
                    <a:pt x="123" y="112"/>
                    <a:pt x="119" y="111"/>
                  </a:cubicBezTo>
                  <a:cubicBezTo>
                    <a:pt x="116" y="110"/>
                    <a:pt x="113" y="113"/>
                    <a:pt x="112" y="116"/>
                  </a:cubicBezTo>
                  <a:cubicBezTo>
                    <a:pt x="100" y="184"/>
                    <a:pt x="100" y="184"/>
                    <a:pt x="100" y="184"/>
                  </a:cubicBezTo>
                  <a:cubicBezTo>
                    <a:pt x="76" y="184"/>
                    <a:pt x="76" y="184"/>
                    <a:pt x="76" y="184"/>
                  </a:cubicBezTo>
                  <a:cubicBezTo>
                    <a:pt x="65" y="116"/>
                    <a:pt x="65" y="116"/>
                    <a:pt x="65" y="116"/>
                  </a:cubicBezTo>
                  <a:cubicBezTo>
                    <a:pt x="64" y="113"/>
                    <a:pt x="61" y="110"/>
                    <a:pt x="58" y="111"/>
                  </a:cubicBezTo>
                  <a:cubicBezTo>
                    <a:pt x="54" y="112"/>
                    <a:pt x="52" y="115"/>
                    <a:pt x="53" y="118"/>
                  </a:cubicBezTo>
                  <a:cubicBezTo>
                    <a:pt x="64" y="184"/>
                    <a:pt x="64" y="184"/>
                    <a:pt x="64" y="184"/>
                  </a:cubicBezTo>
                  <a:cubicBezTo>
                    <a:pt x="42" y="184"/>
                    <a:pt x="42" y="184"/>
                    <a:pt x="42" y="184"/>
                  </a:cubicBezTo>
                  <a:cubicBezTo>
                    <a:pt x="42" y="166"/>
                    <a:pt x="42" y="166"/>
                    <a:pt x="42" y="166"/>
                  </a:cubicBezTo>
                  <a:cubicBezTo>
                    <a:pt x="42" y="157"/>
                    <a:pt x="38" y="148"/>
                    <a:pt x="32" y="141"/>
                  </a:cubicBezTo>
                  <a:cubicBezTo>
                    <a:pt x="19" y="127"/>
                    <a:pt x="12" y="109"/>
                    <a:pt x="12" y="90"/>
                  </a:cubicBezTo>
                  <a:cubicBezTo>
                    <a:pt x="12" y="69"/>
                    <a:pt x="22" y="48"/>
                    <a:pt x="38" y="33"/>
                  </a:cubicBezTo>
                  <a:cubicBezTo>
                    <a:pt x="54" y="19"/>
                    <a:pt x="75" y="12"/>
                    <a:pt x="97" y="15"/>
                  </a:cubicBezTo>
                  <a:cubicBezTo>
                    <a:pt x="133" y="19"/>
                    <a:pt x="161" y="47"/>
                    <a:pt x="164" y="83"/>
                  </a:cubicBezTo>
                  <a:cubicBezTo>
                    <a:pt x="166" y="105"/>
                    <a:pt x="160" y="125"/>
                    <a:pt x="145" y="1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341">
              <a:extLst>
                <a:ext uri="{FF2B5EF4-FFF2-40B4-BE49-F238E27FC236}">
                  <a16:creationId xmlns:a16="http://schemas.microsoft.com/office/drawing/2014/main" id="{D98DA98C-8B77-48E0-90EB-9BD8A60618C0}"/>
                </a:ext>
              </a:extLst>
            </p:cNvPr>
            <p:cNvSpPr>
              <a:spLocks/>
            </p:cNvSpPr>
            <p:nvPr/>
          </p:nvSpPr>
          <p:spPr bwMode="auto">
            <a:xfrm>
              <a:off x="11328400"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2" y="35"/>
                    <a:pt x="0" y="33"/>
                    <a:pt x="0" y="29"/>
                  </a:cubicBezTo>
                  <a:cubicBezTo>
                    <a:pt x="0" y="6"/>
                    <a:pt x="0" y="6"/>
                    <a:pt x="0" y="6"/>
                  </a:cubicBezTo>
                  <a:cubicBezTo>
                    <a:pt x="0" y="3"/>
                    <a:pt x="2"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9" name="Freeform 342">
              <a:extLst>
                <a:ext uri="{FF2B5EF4-FFF2-40B4-BE49-F238E27FC236}">
                  <a16:creationId xmlns:a16="http://schemas.microsoft.com/office/drawing/2014/main" id="{3C6FDE9D-3394-4397-904B-FFCEDE174061}"/>
                </a:ext>
              </a:extLst>
            </p:cNvPr>
            <p:cNvSpPr>
              <a:spLocks/>
            </p:cNvSpPr>
            <p:nvPr/>
          </p:nvSpPr>
          <p:spPr bwMode="auto">
            <a:xfrm>
              <a:off x="11383963" y="5289550"/>
              <a:ext cx="38100" cy="114300"/>
            </a:xfrm>
            <a:custGeom>
              <a:avLst/>
              <a:gdLst>
                <a:gd name="T0" fmla="*/ 6 w 12"/>
                <a:gd name="T1" fmla="*/ 35 h 35"/>
                <a:gd name="T2" fmla="*/ 0 w 12"/>
                <a:gd name="T3" fmla="*/ 29 h 35"/>
                <a:gd name="T4" fmla="*/ 0 w 12"/>
                <a:gd name="T5" fmla="*/ 6 h 35"/>
                <a:gd name="T6" fmla="*/ 6 w 12"/>
                <a:gd name="T7" fmla="*/ 0 h 35"/>
                <a:gd name="T8" fmla="*/ 12 w 12"/>
                <a:gd name="T9" fmla="*/ 6 h 35"/>
                <a:gd name="T10" fmla="*/ 12 w 12"/>
                <a:gd name="T11" fmla="*/ 29 h 35"/>
                <a:gd name="T12" fmla="*/ 6 w 12"/>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 h="35">
                  <a:moveTo>
                    <a:pt x="6" y="35"/>
                  </a:moveTo>
                  <a:cubicBezTo>
                    <a:pt x="3" y="35"/>
                    <a:pt x="0" y="33"/>
                    <a:pt x="0" y="29"/>
                  </a:cubicBezTo>
                  <a:cubicBezTo>
                    <a:pt x="0" y="6"/>
                    <a:pt x="0" y="6"/>
                    <a:pt x="0" y="6"/>
                  </a:cubicBezTo>
                  <a:cubicBezTo>
                    <a:pt x="0" y="3"/>
                    <a:pt x="3" y="0"/>
                    <a:pt x="6" y="0"/>
                  </a:cubicBezTo>
                  <a:cubicBezTo>
                    <a:pt x="9" y="0"/>
                    <a:pt x="12" y="3"/>
                    <a:pt x="12" y="6"/>
                  </a:cubicBezTo>
                  <a:cubicBezTo>
                    <a:pt x="12" y="29"/>
                    <a:pt x="12" y="29"/>
                    <a:pt x="12" y="29"/>
                  </a:cubicBezTo>
                  <a:cubicBezTo>
                    <a:pt x="12" y="33"/>
                    <a:pt x="9" y="35"/>
                    <a:pt x="6" y="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50" name="Group 228">
            <a:extLst>
              <a:ext uri="{FF2B5EF4-FFF2-40B4-BE49-F238E27FC236}">
                <a16:creationId xmlns:a16="http://schemas.microsoft.com/office/drawing/2014/main" id="{DC379937-D88A-4B61-A62F-239D8676F9E9}"/>
              </a:ext>
            </a:extLst>
          </p:cNvPr>
          <p:cNvGrpSpPr/>
          <p:nvPr/>
        </p:nvGrpSpPr>
        <p:grpSpPr>
          <a:xfrm>
            <a:off x="497308" y="1107970"/>
            <a:ext cx="531996" cy="498484"/>
            <a:chOff x="-5842148" y="210618"/>
            <a:chExt cx="403225" cy="377825"/>
          </a:xfrm>
        </p:grpSpPr>
        <p:sp>
          <p:nvSpPr>
            <p:cNvPr id="51" name="Freeform 56">
              <a:extLst>
                <a:ext uri="{FF2B5EF4-FFF2-40B4-BE49-F238E27FC236}">
                  <a16:creationId xmlns:a16="http://schemas.microsoft.com/office/drawing/2014/main" id="{4F772A2F-6122-4A88-BDDE-2EF6EA6DBA1B}"/>
                </a:ext>
              </a:extLst>
            </p:cNvPr>
            <p:cNvSpPr>
              <a:spLocks/>
            </p:cNvSpPr>
            <p:nvPr/>
          </p:nvSpPr>
          <p:spPr bwMode="auto">
            <a:xfrm>
              <a:off x="-5842148" y="210618"/>
              <a:ext cx="403225" cy="363538"/>
            </a:xfrm>
            <a:custGeom>
              <a:avLst/>
              <a:gdLst>
                <a:gd name="T0" fmla="*/ 124 w 126"/>
                <a:gd name="T1" fmla="*/ 94 h 113"/>
                <a:gd name="T2" fmla="*/ 74 w 126"/>
                <a:gd name="T3" fmla="*/ 7 h 113"/>
                <a:gd name="T4" fmla="*/ 63 w 126"/>
                <a:gd name="T5" fmla="*/ 0 h 113"/>
                <a:gd name="T6" fmla="*/ 63 w 126"/>
                <a:gd name="T7" fmla="*/ 0 h 113"/>
                <a:gd name="T8" fmla="*/ 52 w 126"/>
                <a:gd name="T9" fmla="*/ 7 h 113"/>
                <a:gd name="T10" fmla="*/ 3 w 126"/>
                <a:gd name="T11" fmla="*/ 94 h 113"/>
                <a:gd name="T12" fmla="*/ 3 w 126"/>
                <a:gd name="T13" fmla="*/ 107 h 113"/>
                <a:gd name="T14" fmla="*/ 14 w 126"/>
                <a:gd name="T15" fmla="*/ 113 h 113"/>
                <a:gd name="T16" fmla="*/ 50 w 126"/>
                <a:gd name="T17" fmla="*/ 113 h 113"/>
                <a:gd name="T18" fmla="*/ 50 w 126"/>
                <a:gd name="T19" fmla="*/ 110 h 113"/>
                <a:gd name="T20" fmla="*/ 50 w 126"/>
                <a:gd name="T21" fmla="*/ 107 h 113"/>
                <a:gd name="T22" fmla="*/ 14 w 126"/>
                <a:gd name="T23" fmla="*/ 107 h 113"/>
                <a:gd name="T24" fmla="*/ 8 w 126"/>
                <a:gd name="T25" fmla="*/ 104 h 113"/>
                <a:gd name="T26" fmla="*/ 8 w 126"/>
                <a:gd name="T27" fmla="*/ 97 h 113"/>
                <a:gd name="T28" fmla="*/ 57 w 126"/>
                <a:gd name="T29" fmla="*/ 9 h 113"/>
                <a:gd name="T30" fmla="*/ 63 w 126"/>
                <a:gd name="T31" fmla="*/ 6 h 113"/>
                <a:gd name="T32" fmla="*/ 63 w 126"/>
                <a:gd name="T33" fmla="*/ 6 h 113"/>
                <a:gd name="T34" fmla="*/ 69 w 126"/>
                <a:gd name="T35" fmla="*/ 9 h 113"/>
                <a:gd name="T36" fmla="*/ 118 w 126"/>
                <a:gd name="T37" fmla="*/ 97 h 113"/>
                <a:gd name="T38" fmla="*/ 118 w 126"/>
                <a:gd name="T39" fmla="*/ 104 h 113"/>
                <a:gd name="T40" fmla="*/ 112 w 126"/>
                <a:gd name="T41" fmla="*/ 107 h 113"/>
                <a:gd name="T42" fmla="*/ 76 w 126"/>
                <a:gd name="T43" fmla="*/ 107 h 113"/>
                <a:gd name="T44" fmla="*/ 77 w 126"/>
                <a:gd name="T45" fmla="*/ 110 h 113"/>
                <a:gd name="T46" fmla="*/ 76 w 126"/>
                <a:gd name="T47" fmla="*/ 113 h 113"/>
                <a:gd name="T48" fmla="*/ 112 w 126"/>
                <a:gd name="T49" fmla="*/ 113 h 113"/>
                <a:gd name="T50" fmla="*/ 124 w 126"/>
                <a:gd name="T51" fmla="*/ 107 h 113"/>
                <a:gd name="T52" fmla="*/ 124 w 126"/>
                <a:gd name="T53"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13">
                  <a:moveTo>
                    <a:pt x="124" y="94"/>
                  </a:moveTo>
                  <a:cubicBezTo>
                    <a:pt x="74" y="7"/>
                    <a:pt x="74" y="7"/>
                    <a:pt x="74" y="7"/>
                  </a:cubicBezTo>
                  <a:cubicBezTo>
                    <a:pt x="72" y="2"/>
                    <a:pt x="68" y="0"/>
                    <a:pt x="63" y="0"/>
                  </a:cubicBezTo>
                  <a:cubicBezTo>
                    <a:pt x="63" y="0"/>
                    <a:pt x="63" y="0"/>
                    <a:pt x="63" y="0"/>
                  </a:cubicBezTo>
                  <a:cubicBezTo>
                    <a:pt x="58" y="0"/>
                    <a:pt x="54" y="2"/>
                    <a:pt x="52" y="7"/>
                  </a:cubicBezTo>
                  <a:cubicBezTo>
                    <a:pt x="3" y="94"/>
                    <a:pt x="3" y="94"/>
                    <a:pt x="3" y="94"/>
                  </a:cubicBezTo>
                  <a:cubicBezTo>
                    <a:pt x="0" y="98"/>
                    <a:pt x="0" y="103"/>
                    <a:pt x="3" y="107"/>
                  </a:cubicBezTo>
                  <a:cubicBezTo>
                    <a:pt x="5" y="111"/>
                    <a:pt x="9" y="113"/>
                    <a:pt x="14" y="113"/>
                  </a:cubicBezTo>
                  <a:cubicBezTo>
                    <a:pt x="50" y="113"/>
                    <a:pt x="50" y="113"/>
                    <a:pt x="50" y="113"/>
                  </a:cubicBezTo>
                  <a:cubicBezTo>
                    <a:pt x="50" y="112"/>
                    <a:pt x="50" y="111"/>
                    <a:pt x="50" y="110"/>
                  </a:cubicBezTo>
                  <a:cubicBezTo>
                    <a:pt x="50" y="109"/>
                    <a:pt x="50" y="108"/>
                    <a:pt x="50" y="107"/>
                  </a:cubicBezTo>
                  <a:cubicBezTo>
                    <a:pt x="14" y="107"/>
                    <a:pt x="14" y="107"/>
                    <a:pt x="14" y="107"/>
                  </a:cubicBezTo>
                  <a:cubicBezTo>
                    <a:pt x="11" y="107"/>
                    <a:pt x="9" y="106"/>
                    <a:pt x="8" y="104"/>
                  </a:cubicBezTo>
                  <a:cubicBezTo>
                    <a:pt x="7" y="102"/>
                    <a:pt x="7" y="99"/>
                    <a:pt x="8" y="97"/>
                  </a:cubicBezTo>
                  <a:cubicBezTo>
                    <a:pt x="57" y="9"/>
                    <a:pt x="57" y="9"/>
                    <a:pt x="57" y="9"/>
                  </a:cubicBezTo>
                  <a:cubicBezTo>
                    <a:pt x="58" y="7"/>
                    <a:pt x="61" y="6"/>
                    <a:pt x="63" y="6"/>
                  </a:cubicBezTo>
                  <a:cubicBezTo>
                    <a:pt x="63" y="6"/>
                    <a:pt x="63" y="6"/>
                    <a:pt x="63" y="6"/>
                  </a:cubicBezTo>
                  <a:cubicBezTo>
                    <a:pt x="66" y="6"/>
                    <a:pt x="68" y="7"/>
                    <a:pt x="69" y="9"/>
                  </a:cubicBezTo>
                  <a:cubicBezTo>
                    <a:pt x="118" y="97"/>
                    <a:pt x="118" y="97"/>
                    <a:pt x="118" y="97"/>
                  </a:cubicBezTo>
                  <a:cubicBezTo>
                    <a:pt x="120" y="99"/>
                    <a:pt x="120" y="102"/>
                    <a:pt x="118" y="104"/>
                  </a:cubicBezTo>
                  <a:cubicBezTo>
                    <a:pt x="117" y="106"/>
                    <a:pt x="115" y="107"/>
                    <a:pt x="112" y="107"/>
                  </a:cubicBezTo>
                  <a:cubicBezTo>
                    <a:pt x="76" y="107"/>
                    <a:pt x="76" y="107"/>
                    <a:pt x="76" y="107"/>
                  </a:cubicBezTo>
                  <a:cubicBezTo>
                    <a:pt x="76" y="108"/>
                    <a:pt x="77" y="109"/>
                    <a:pt x="77" y="110"/>
                  </a:cubicBezTo>
                  <a:cubicBezTo>
                    <a:pt x="77" y="111"/>
                    <a:pt x="76" y="112"/>
                    <a:pt x="76" y="113"/>
                  </a:cubicBezTo>
                  <a:cubicBezTo>
                    <a:pt x="112" y="113"/>
                    <a:pt x="112" y="113"/>
                    <a:pt x="112" y="113"/>
                  </a:cubicBezTo>
                  <a:cubicBezTo>
                    <a:pt x="117" y="113"/>
                    <a:pt x="121" y="111"/>
                    <a:pt x="124" y="107"/>
                  </a:cubicBezTo>
                  <a:cubicBezTo>
                    <a:pt x="126" y="103"/>
                    <a:pt x="126" y="98"/>
                    <a:pt x="124"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2" name="Freeform 57">
              <a:extLst>
                <a:ext uri="{FF2B5EF4-FFF2-40B4-BE49-F238E27FC236}">
                  <a16:creationId xmlns:a16="http://schemas.microsoft.com/office/drawing/2014/main" id="{8504406F-1C31-4CE7-9E9B-0E29CE164695}"/>
                </a:ext>
              </a:extLst>
            </p:cNvPr>
            <p:cNvSpPr>
              <a:spLocks/>
            </p:cNvSpPr>
            <p:nvPr/>
          </p:nvSpPr>
          <p:spPr bwMode="auto">
            <a:xfrm>
              <a:off x="-5665935" y="336030"/>
              <a:ext cx="50800" cy="174625"/>
            </a:xfrm>
            <a:custGeom>
              <a:avLst/>
              <a:gdLst>
                <a:gd name="T0" fmla="*/ 2 w 16"/>
                <a:gd name="T1" fmla="*/ 47 h 54"/>
                <a:gd name="T2" fmla="*/ 8 w 16"/>
                <a:gd name="T3" fmla="*/ 54 h 54"/>
                <a:gd name="T4" fmla="*/ 14 w 16"/>
                <a:gd name="T5" fmla="*/ 47 h 54"/>
                <a:gd name="T6" fmla="*/ 16 w 16"/>
                <a:gd name="T7" fmla="*/ 9 h 54"/>
                <a:gd name="T8" fmla="*/ 13 w 16"/>
                <a:gd name="T9" fmla="*/ 3 h 54"/>
                <a:gd name="T10" fmla="*/ 9 w 16"/>
                <a:gd name="T11" fmla="*/ 0 h 54"/>
                <a:gd name="T12" fmla="*/ 7 w 16"/>
                <a:gd name="T13" fmla="*/ 0 h 54"/>
                <a:gd name="T14" fmla="*/ 3 w 16"/>
                <a:gd name="T15" fmla="*/ 3 h 54"/>
                <a:gd name="T16" fmla="*/ 0 w 16"/>
                <a:gd name="T17" fmla="*/ 9 h 54"/>
                <a:gd name="T18" fmla="*/ 2 w 16"/>
                <a:gd name="T19"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4">
                  <a:moveTo>
                    <a:pt x="2" y="47"/>
                  </a:moveTo>
                  <a:cubicBezTo>
                    <a:pt x="2" y="52"/>
                    <a:pt x="5" y="54"/>
                    <a:pt x="8" y="54"/>
                  </a:cubicBezTo>
                  <a:cubicBezTo>
                    <a:pt x="12" y="54"/>
                    <a:pt x="14" y="52"/>
                    <a:pt x="14" y="47"/>
                  </a:cubicBezTo>
                  <a:cubicBezTo>
                    <a:pt x="16" y="9"/>
                    <a:pt x="16" y="9"/>
                    <a:pt x="16" y="9"/>
                  </a:cubicBezTo>
                  <a:cubicBezTo>
                    <a:pt x="16" y="7"/>
                    <a:pt x="15" y="4"/>
                    <a:pt x="13" y="3"/>
                  </a:cubicBezTo>
                  <a:cubicBezTo>
                    <a:pt x="12" y="1"/>
                    <a:pt x="10" y="0"/>
                    <a:pt x="9" y="0"/>
                  </a:cubicBezTo>
                  <a:cubicBezTo>
                    <a:pt x="7" y="0"/>
                    <a:pt x="7" y="0"/>
                    <a:pt x="7" y="0"/>
                  </a:cubicBezTo>
                  <a:cubicBezTo>
                    <a:pt x="6" y="0"/>
                    <a:pt x="4" y="1"/>
                    <a:pt x="3" y="3"/>
                  </a:cubicBezTo>
                  <a:cubicBezTo>
                    <a:pt x="1" y="4"/>
                    <a:pt x="0" y="7"/>
                    <a:pt x="0" y="9"/>
                  </a:cubicBezTo>
                  <a:lnTo>
                    <a:pt x="2" y="47"/>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3" name="Freeform 58">
              <a:extLst>
                <a:ext uri="{FF2B5EF4-FFF2-40B4-BE49-F238E27FC236}">
                  <a16:creationId xmlns:a16="http://schemas.microsoft.com/office/drawing/2014/main" id="{9602BEEE-BB62-4895-9669-D872E4B3CD3D}"/>
                </a:ext>
              </a:extLst>
            </p:cNvPr>
            <p:cNvSpPr>
              <a:spLocks/>
            </p:cNvSpPr>
            <p:nvPr/>
          </p:nvSpPr>
          <p:spPr bwMode="auto">
            <a:xfrm>
              <a:off x="-5662760" y="539230"/>
              <a:ext cx="47625" cy="49213"/>
            </a:xfrm>
            <a:custGeom>
              <a:avLst/>
              <a:gdLst>
                <a:gd name="T0" fmla="*/ 15 w 15"/>
                <a:gd name="T1" fmla="*/ 8 h 15"/>
                <a:gd name="T2" fmla="*/ 7 w 15"/>
                <a:gd name="T3" fmla="*/ 0 h 15"/>
                <a:gd name="T4" fmla="*/ 7 w 15"/>
                <a:gd name="T5" fmla="*/ 0 h 15"/>
                <a:gd name="T6" fmla="*/ 0 w 15"/>
                <a:gd name="T7" fmla="*/ 8 h 15"/>
                <a:gd name="T8" fmla="*/ 7 w 15"/>
                <a:gd name="T9" fmla="*/ 15 h 15"/>
                <a:gd name="T10" fmla="*/ 15 w 15"/>
                <a:gd name="T11" fmla="*/ 8 h 15"/>
              </a:gdLst>
              <a:ahLst/>
              <a:cxnLst>
                <a:cxn ang="0">
                  <a:pos x="T0" y="T1"/>
                </a:cxn>
                <a:cxn ang="0">
                  <a:pos x="T2" y="T3"/>
                </a:cxn>
                <a:cxn ang="0">
                  <a:pos x="T4" y="T5"/>
                </a:cxn>
                <a:cxn ang="0">
                  <a:pos x="T6" y="T7"/>
                </a:cxn>
                <a:cxn ang="0">
                  <a:pos x="T8" y="T9"/>
                </a:cxn>
                <a:cxn ang="0">
                  <a:pos x="T10" y="T11"/>
                </a:cxn>
              </a:cxnLst>
              <a:rect l="0" t="0" r="r" b="b"/>
              <a:pathLst>
                <a:path w="15" h="15">
                  <a:moveTo>
                    <a:pt x="15" y="8"/>
                  </a:moveTo>
                  <a:cubicBezTo>
                    <a:pt x="15" y="4"/>
                    <a:pt x="11" y="0"/>
                    <a:pt x="7" y="0"/>
                  </a:cubicBezTo>
                  <a:cubicBezTo>
                    <a:pt x="7" y="0"/>
                    <a:pt x="7" y="0"/>
                    <a:pt x="7" y="0"/>
                  </a:cubicBezTo>
                  <a:cubicBezTo>
                    <a:pt x="3" y="0"/>
                    <a:pt x="0" y="4"/>
                    <a:pt x="0" y="8"/>
                  </a:cubicBezTo>
                  <a:cubicBezTo>
                    <a:pt x="0" y="12"/>
                    <a:pt x="3" y="15"/>
                    <a:pt x="7" y="15"/>
                  </a:cubicBezTo>
                  <a:cubicBezTo>
                    <a:pt x="11" y="15"/>
                    <a:pt x="15" y="12"/>
                    <a:pt x="15" y="8"/>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7" name="Rectangle 16">
            <a:extLst>
              <a:ext uri="{FF2B5EF4-FFF2-40B4-BE49-F238E27FC236}">
                <a16:creationId xmlns:a16="http://schemas.microsoft.com/office/drawing/2014/main" id="{08D0A18F-1C94-48ED-891A-4FD314683DCE}"/>
              </a:ext>
            </a:extLst>
          </p:cNvPr>
          <p:cNvSpPr/>
          <p:nvPr/>
        </p:nvSpPr>
        <p:spPr>
          <a:xfrm>
            <a:off x="1740595" y="4581922"/>
            <a:ext cx="3888432" cy="1077218"/>
          </a:xfrm>
          <a:prstGeom prst="rect">
            <a:avLst/>
          </a:prstGeom>
        </p:spPr>
        <p:txBody>
          <a:bodyPr wrap="square">
            <a:spAutoFit/>
          </a:bodyPr>
          <a:lstStyle/>
          <a:p>
            <a:r>
              <a:rPr lang="fr-FR" sz="1600">
                <a:solidFill>
                  <a:schemeClr val="bg2"/>
                </a:solidFill>
                <a:latin typeface="BNPPSans" panose="02000000000000000000" pitchFamily="2" charset="0"/>
              </a:rPr>
              <a:t>L’enjeu est de donner le plus de contexte possible à chaque modification. Elle doit être compréhensible rapidement par n’importe qui.</a:t>
            </a:r>
          </a:p>
        </p:txBody>
      </p:sp>
      <p:grpSp>
        <p:nvGrpSpPr>
          <p:cNvPr id="44" name="Group 325">
            <a:extLst>
              <a:ext uri="{FF2B5EF4-FFF2-40B4-BE49-F238E27FC236}">
                <a16:creationId xmlns:a16="http://schemas.microsoft.com/office/drawing/2014/main" id="{1470080B-8E7D-434A-89B6-37EB039A4DC8}"/>
              </a:ext>
            </a:extLst>
          </p:cNvPr>
          <p:cNvGrpSpPr/>
          <p:nvPr/>
        </p:nvGrpSpPr>
        <p:grpSpPr>
          <a:xfrm>
            <a:off x="802350" y="4867148"/>
            <a:ext cx="494296" cy="506862"/>
            <a:chOff x="-4651523" y="4947718"/>
            <a:chExt cx="374651" cy="384175"/>
          </a:xfrm>
        </p:grpSpPr>
        <p:sp>
          <p:nvSpPr>
            <p:cNvPr id="54" name="Freeform 121">
              <a:extLst>
                <a:ext uri="{FF2B5EF4-FFF2-40B4-BE49-F238E27FC236}">
                  <a16:creationId xmlns:a16="http://schemas.microsoft.com/office/drawing/2014/main" id="{54C9D7B8-CC41-4262-B234-C8227D083C88}"/>
                </a:ext>
              </a:extLst>
            </p:cNvPr>
            <p:cNvSpPr>
              <a:spLocks/>
            </p:cNvSpPr>
            <p:nvPr/>
          </p:nvSpPr>
          <p:spPr bwMode="auto">
            <a:xfrm>
              <a:off x="-4651523" y="4966768"/>
              <a:ext cx="87313" cy="146050"/>
            </a:xfrm>
            <a:custGeom>
              <a:avLst/>
              <a:gdLst>
                <a:gd name="T0" fmla="*/ 8 w 27"/>
                <a:gd name="T1" fmla="*/ 22 h 45"/>
                <a:gd name="T2" fmla="*/ 6 w 27"/>
                <a:gd name="T3" fmla="*/ 6 h 45"/>
                <a:gd name="T4" fmla="*/ 18 w 27"/>
                <a:gd name="T5" fmla="*/ 6 h 45"/>
                <a:gd name="T6" fmla="*/ 18 w 27"/>
                <a:gd name="T7" fmla="*/ 0 h 45"/>
                <a:gd name="T8" fmla="*/ 3 w 27"/>
                <a:gd name="T9" fmla="*/ 0 h 45"/>
                <a:gd name="T10" fmla="*/ 1 w 27"/>
                <a:gd name="T11" fmla="*/ 1 h 45"/>
                <a:gd name="T12" fmla="*/ 0 w 27"/>
                <a:gd name="T13" fmla="*/ 3 h 45"/>
                <a:gd name="T14" fmla="*/ 2 w 27"/>
                <a:gd name="T15" fmla="*/ 23 h 45"/>
                <a:gd name="T16" fmla="*/ 27 w 27"/>
                <a:gd name="T17" fmla="*/ 45 h 45"/>
                <a:gd name="T18" fmla="*/ 24 w 27"/>
                <a:gd name="T19" fmla="*/ 38 h 45"/>
                <a:gd name="T20" fmla="*/ 8 w 27"/>
                <a:gd name="T21" fmla="*/ 22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45">
                  <a:moveTo>
                    <a:pt x="8" y="22"/>
                  </a:moveTo>
                  <a:cubicBezTo>
                    <a:pt x="6" y="6"/>
                    <a:pt x="6" y="6"/>
                    <a:pt x="6" y="6"/>
                  </a:cubicBezTo>
                  <a:cubicBezTo>
                    <a:pt x="18" y="6"/>
                    <a:pt x="18" y="6"/>
                    <a:pt x="18" y="6"/>
                  </a:cubicBezTo>
                  <a:cubicBezTo>
                    <a:pt x="18" y="4"/>
                    <a:pt x="18" y="2"/>
                    <a:pt x="18" y="0"/>
                  </a:cubicBezTo>
                  <a:cubicBezTo>
                    <a:pt x="3" y="0"/>
                    <a:pt x="3" y="0"/>
                    <a:pt x="3" y="0"/>
                  </a:cubicBezTo>
                  <a:cubicBezTo>
                    <a:pt x="2" y="0"/>
                    <a:pt x="1" y="0"/>
                    <a:pt x="1" y="1"/>
                  </a:cubicBezTo>
                  <a:cubicBezTo>
                    <a:pt x="0" y="2"/>
                    <a:pt x="0" y="3"/>
                    <a:pt x="0" y="3"/>
                  </a:cubicBezTo>
                  <a:cubicBezTo>
                    <a:pt x="2" y="23"/>
                    <a:pt x="2" y="23"/>
                    <a:pt x="2" y="23"/>
                  </a:cubicBezTo>
                  <a:cubicBezTo>
                    <a:pt x="3" y="34"/>
                    <a:pt x="14" y="43"/>
                    <a:pt x="27" y="45"/>
                  </a:cubicBezTo>
                  <a:cubicBezTo>
                    <a:pt x="26" y="43"/>
                    <a:pt x="25" y="41"/>
                    <a:pt x="24" y="38"/>
                  </a:cubicBezTo>
                  <a:cubicBezTo>
                    <a:pt x="15" y="36"/>
                    <a:pt x="9" y="30"/>
                    <a:pt x="8" y="2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0" name="Freeform 122">
              <a:extLst>
                <a:ext uri="{FF2B5EF4-FFF2-40B4-BE49-F238E27FC236}">
                  <a16:creationId xmlns:a16="http://schemas.microsoft.com/office/drawing/2014/main" id="{6D0DBA38-70C2-4E06-91A1-72EAED93EEA1}"/>
                </a:ext>
              </a:extLst>
            </p:cNvPr>
            <p:cNvSpPr>
              <a:spLocks/>
            </p:cNvSpPr>
            <p:nvPr/>
          </p:nvSpPr>
          <p:spPr bwMode="auto">
            <a:xfrm>
              <a:off x="-4361010" y="4966768"/>
              <a:ext cx="84138" cy="146050"/>
            </a:xfrm>
            <a:custGeom>
              <a:avLst/>
              <a:gdLst>
                <a:gd name="T0" fmla="*/ 26 w 26"/>
                <a:gd name="T1" fmla="*/ 1 h 45"/>
                <a:gd name="T2" fmla="*/ 23 w 26"/>
                <a:gd name="T3" fmla="*/ 0 h 45"/>
                <a:gd name="T4" fmla="*/ 8 w 26"/>
                <a:gd name="T5" fmla="*/ 0 h 45"/>
                <a:gd name="T6" fmla="*/ 8 w 26"/>
                <a:gd name="T7" fmla="*/ 6 h 45"/>
                <a:gd name="T8" fmla="*/ 20 w 26"/>
                <a:gd name="T9" fmla="*/ 6 h 45"/>
                <a:gd name="T10" fmla="*/ 18 w 26"/>
                <a:gd name="T11" fmla="*/ 22 h 45"/>
                <a:gd name="T12" fmla="*/ 2 w 26"/>
                <a:gd name="T13" fmla="*/ 38 h 45"/>
                <a:gd name="T14" fmla="*/ 0 w 26"/>
                <a:gd name="T15" fmla="*/ 45 h 45"/>
                <a:gd name="T16" fmla="*/ 24 w 26"/>
                <a:gd name="T17" fmla="*/ 23 h 45"/>
                <a:gd name="T18" fmla="*/ 26 w 26"/>
                <a:gd name="T19" fmla="*/ 3 h 45"/>
                <a:gd name="T20" fmla="*/ 26 w 26"/>
                <a:gd name="T21"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45">
                  <a:moveTo>
                    <a:pt x="26" y="1"/>
                  </a:moveTo>
                  <a:cubicBezTo>
                    <a:pt x="25" y="0"/>
                    <a:pt x="24" y="0"/>
                    <a:pt x="23" y="0"/>
                  </a:cubicBezTo>
                  <a:cubicBezTo>
                    <a:pt x="8" y="0"/>
                    <a:pt x="8" y="0"/>
                    <a:pt x="8" y="0"/>
                  </a:cubicBezTo>
                  <a:cubicBezTo>
                    <a:pt x="8" y="2"/>
                    <a:pt x="8" y="4"/>
                    <a:pt x="8" y="6"/>
                  </a:cubicBezTo>
                  <a:cubicBezTo>
                    <a:pt x="20" y="6"/>
                    <a:pt x="20" y="6"/>
                    <a:pt x="20" y="6"/>
                  </a:cubicBezTo>
                  <a:cubicBezTo>
                    <a:pt x="18" y="22"/>
                    <a:pt x="18" y="22"/>
                    <a:pt x="18" y="22"/>
                  </a:cubicBezTo>
                  <a:cubicBezTo>
                    <a:pt x="17" y="30"/>
                    <a:pt x="11" y="36"/>
                    <a:pt x="2" y="38"/>
                  </a:cubicBezTo>
                  <a:cubicBezTo>
                    <a:pt x="1" y="41"/>
                    <a:pt x="1" y="43"/>
                    <a:pt x="0" y="45"/>
                  </a:cubicBezTo>
                  <a:cubicBezTo>
                    <a:pt x="13" y="43"/>
                    <a:pt x="23" y="34"/>
                    <a:pt x="24" y="23"/>
                  </a:cubicBezTo>
                  <a:cubicBezTo>
                    <a:pt x="26" y="3"/>
                    <a:pt x="26" y="3"/>
                    <a:pt x="26" y="3"/>
                  </a:cubicBezTo>
                  <a:cubicBezTo>
                    <a:pt x="26" y="3"/>
                    <a:pt x="26" y="2"/>
                    <a:pt x="2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1" name="Freeform 123">
              <a:extLst>
                <a:ext uri="{FF2B5EF4-FFF2-40B4-BE49-F238E27FC236}">
                  <a16:creationId xmlns:a16="http://schemas.microsoft.com/office/drawing/2014/main" id="{C07EE19B-125D-40F7-A921-84C670CE772B}"/>
                </a:ext>
              </a:extLst>
            </p:cNvPr>
            <p:cNvSpPr>
              <a:spLocks noEditPoints="1"/>
            </p:cNvSpPr>
            <p:nvPr/>
          </p:nvSpPr>
          <p:spPr bwMode="auto">
            <a:xfrm>
              <a:off x="-4564210" y="5185843"/>
              <a:ext cx="200025" cy="146050"/>
            </a:xfrm>
            <a:custGeom>
              <a:avLst/>
              <a:gdLst>
                <a:gd name="T0" fmla="*/ 60 w 63"/>
                <a:gd name="T1" fmla="*/ 17 h 45"/>
                <a:gd name="T2" fmla="*/ 46 w 63"/>
                <a:gd name="T3" fmla="*/ 17 h 45"/>
                <a:gd name="T4" fmla="*/ 42 w 63"/>
                <a:gd name="T5" fmla="*/ 0 h 45"/>
                <a:gd name="T6" fmla="*/ 36 w 63"/>
                <a:gd name="T7" fmla="*/ 2 h 45"/>
                <a:gd name="T8" fmla="*/ 39 w 63"/>
                <a:gd name="T9" fmla="*/ 17 h 45"/>
                <a:gd name="T10" fmla="*/ 24 w 63"/>
                <a:gd name="T11" fmla="*/ 17 h 45"/>
                <a:gd name="T12" fmla="*/ 27 w 63"/>
                <a:gd name="T13" fmla="*/ 2 h 45"/>
                <a:gd name="T14" fmla="*/ 21 w 63"/>
                <a:gd name="T15" fmla="*/ 0 h 45"/>
                <a:gd name="T16" fmla="*/ 17 w 63"/>
                <a:gd name="T17" fmla="*/ 17 h 45"/>
                <a:gd name="T18" fmla="*/ 3 w 63"/>
                <a:gd name="T19" fmla="*/ 17 h 45"/>
                <a:gd name="T20" fmla="*/ 0 w 63"/>
                <a:gd name="T21" fmla="*/ 20 h 45"/>
                <a:gd name="T22" fmla="*/ 0 w 63"/>
                <a:gd name="T23" fmla="*/ 42 h 45"/>
                <a:gd name="T24" fmla="*/ 3 w 63"/>
                <a:gd name="T25" fmla="*/ 45 h 45"/>
                <a:gd name="T26" fmla="*/ 60 w 63"/>
                <a:gd name="T27" fmla="*/ 45 h 45"/>
                <a:gd name="T28" fmla="*/ 63 w 63"/>
                <a:gd name="T29" fmla="*/ 42 h 45"/>
                <a:gd name="T30" fmla="*/ 63 w 63"/>
                <a:gd name="T31" fmla="*/ 20 h 45"/>
                <a:gd name="T32" fmla="*/ 60 w 63"/>
                <a:gd name="T33" fmla="*/ 17 h 45"/>
                <a:gd name="T34" fmla="*/ 57 w 63"/>
                <a:gd name="T35" fmla="*/ 39 h 45"/>
                <a:gd name="T36" fmla="*/ 6 w 63"/>
                <a:gd name="T37" fmla="*/ 39 h 45"/>
                <a:gd name="T38" fmla="*/ 6 w 63"/>
                <a:gd name="T39" fmla="*/ 23 h 45"/>
                <a:gd name="T40" fmla="*/ 18 w 63"/>
                <a:gd name="T41" fmla="*/ 23 h 45"/>
                <a:gd name="T42" fmla="*/ 45 w 63"/>
                <a:gd name="T43" fmla="*/ 23 h 45"/>
                <a:gd name="T44" fmla="*/ 57 w 63"/>
                <a:gd name="T45" fmla="*/ 23 h 45"/>
                <a:gd name="T46" fmla="*/ 57 w 63"/>
                <a:gd name="T4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5">
                  <a:moveTo>
                    <a:pt x="60" y="17"/>
                  </a:moveTo>
                  <a:cubicBezTo>
                    <a:pt x="46" y="17"/>
                    <a:pt x="46" y="17"/>
                    <a:pt x="46" y="17"/>
                  </a:cubicBezTo>
                  <a:cubicBezTo>
                    <a:pt x="42" y="12"/>
                    <a:pt x="42" y="6"/>
                    <a:pt x="42" y="0"/>
                  </a:cubicBezTo>
                  <a:cubicBezTo>
                    <a:pt x="40" y="1"/>
                    <a:pt x="38" y="1"/>
                    <a:pt x="36" y="2"/>
                  </a:cubicBezTo>
                  <a:cubicBezTo>
                    <a:pt x="36" y="7"/>
                    <a:pt x="36" y="12"/>
                    <a:pt x="39" y="17"/>
                  </a:cubicBezTo>
                  <a:cubicBezTo>
                    <a:pt x="24" y="17"/>
                    <a:pt x="24" y="17"/>
                    <a:pt x="24" y="17"/>
                  </a:cubicBezTo>
                  <a:cubicBezTo>
                    <a:pt x="27" y="12"/>
                    <a:pt x="27" y="7"/>
                    <a:pt x="27" y="2"/>
                  </a:cubicBezTo>
                  <a:cubicBezTo>
                    <a:pt x="25" y="1"/>
                    <a:pt x="23" y="1"/>
                    <a:pt x="21" y="0"/>
                  </a:cubicBezTo>
                  <a:cubicBezTo>
                    <a:pt x="21" y="6"/>
                    <a:pt x="21" y="12"/>
                    <a:pt x="17" y="17"/>
                  </a:cubicBezTo>
                  <a:cubicBezTo>
                    <a:pt x="3" y="17"/>
                    <a:pt x="3" y="17"/>
                    <a:pt x="3" y="17"/>
                  </a:cubicBezTo>
                  <a:cubicBezTo>
                    <a:pt x="2" y="17"/>
                    <a:pt x="0" y="18"/>
                    <a:pt x="0" y="20"/>
                  </a:cubicBezTo>
                  <a:cubicBezTo>
                    <a:pt x="0" y="42"/>
                    <a:pt x="0" y="42"/>
                    <a:pt x="0" y="42"/>
                  </a:cubicBezTo>
                  <a:cubicBezTo>
                    <a:pt x="0" y="43"/>
                    <a:pt x="2" y="45"/>
                    <a:pt x="3" y="45"/>
                  </a:cubicBezTo>
                  <a:cubicBezTo>
                    <a:pt x="60" y="45"/>
                    <a:pt x="60" y="45"/>
                    <a:pt x="60" y="45"/>
                  </a:cubicBezTo>
                  <a:cubicBezTo>
                    <a:pt x="62" y="45"/>
                    <a:pt x="63" y="43"/>
                    <a:pt x="63" y="42"/>
                  </a:cubicBezTo>
                  <a:cubicBezTo>
                    <a:pt x="63" y="20"/>
                    <a:pt x="63" y="20"/>
                    <a:pt x="63" y="20"/>
                  </a:cubicBezTo>
                  <a:cubicBezTo>
                    <a:pt x="63" y="18"/>
                    <a:pt x="62" y="17"/>
                    <a:pt x="60" y="17"/>
                  </a:cubicBezTo>
                  <a:close/>
                  <a:moveTo>
                    <a:pt x="57" y="39"/>
                  </a:moveTo>
                  <a:cubicBezTo>
                    <a:pt x="6" y="39"/>
                    <a:pt x="6" y="39"/>
                    <a:pt x="6" y="39"/>
                  </a:cubicBezTo>
                  <a:cubicBezTo>
                    <a:pt x="6" y="23"/>
                    <a:pt x="6" y="23"/>
                    <a:pt x="6" y="23"/>
                  </a:cubicBezTo>
                  <a:cubicBezTo>
                    <a:pt x="18" y="23"/>
                    <a:pt x="18" y="23"/>
                    <a:pt x="18" y="23"/>
                  </a:cubicBezTo>
                  <a:cubicBezTo>
                    <a:pt x="45" y="23"/>
                    <a:pt x="45" y="23"/>
                    <a:pt x="45" y="23"/>
                  </a:cubicBezTo>
                  <a:cubicBezTo>
                    <a:pt x="57" y="23"/>
                    <a:pt x="57" y="23"/>
                    <a:pt x="57" y="23"/>
                  </a:cubicBezTo>
                  <a:lnTo>
                    <a:pt x="57" y="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2" name="Freeform 124">
              <a:extLst>
                <a:ext uri="{FF2B5EF4-FFF2-40B4-BE49-F238E27FC236}">
                  <a16:creationId xmlns:a16="http://schemas.microsoft.com/office/drawing/2014/main" id="{DA9903DE-561E-41E8-9370-75A7176EAD93}"/>
                </a:ext>
              </a:extLst>
            </p:cNvPr>
            <p:cNvSpPr>
              <a:spLocks/>
            </p:cNvSpPr>
            <p:nvPr/>
          </p:nvSpPr>
          <p:spPr bwMode="auto">
            <a:xfrm>
              <a:off x="-4581673" y="4947718"/>
              <a:ext cx="236538" cy="231775"/>
            </a:xfrm>
            <a:custGeom>
              <a:avLst/>
              <a:gdLst>
                <a:gd name="T0" fmla="*/ 3 w 74"/>
                <a:gd name="T1" fmla="*/ 0 h 72"/>
                <a:gd name="T2" fmla="*/ 0 w 74"/>
                <a:gd name="T3" fmla="*/ 1 h 72"/>
                <a:gd name="T4" fmla="*/ 0 w 74"/>
                <a:gd name="T5" fmla="*/ 3 h 72"/>
                <a:gd name="T6" fmla="*/ 37 w 74"/>
                <a:gd name="T7" fmla="*/ 72 h 72"/>
                <a:gd name="T8" fmla="*/ 74 w 74"/>
                <a:gd name="T9" fmla="*/ 3 h 72"/>
                <a:gd name="T10" fmla="*/ 73 w 74"/>
                <a:gd name="T11" fmla="*/ 1 h 72"/>
                <a:gd name="T12" fmla="*/ 70 w 74"/>
                <a:gd name="T13" fmla="*/ 0 h 72"/>
                <a:gd name="T14" fmla="*/ 3 w 74"/>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72">
                  <a:moveTo>
                    <a:pt x="3" y="0"/>
                  </a:moveTo>
                  <a:cubicBezTo>
                    <a:pt x="2" y="0"/>
                    <a:pt x="1" y="0"/>
                    <a:pt x="0" y="1"/>
                  </a:cubicBezTo>
                  <a:cubicBezTo>
                    <a:pt x="0" y="1"/>
                    <a:pt x="0" y="2"/>
                    <a:pt x="0" y="3"/>
                  </a:cubicBezTo>
                  <a:cubicBezTo>
                    <a:pt x="1" y="34"/>
                    <a:pt x="9" y="72"/>
                    <a:pt x="37" y="72"/>
                  </a:cubicBezTo>
                  <a:cubicBezTo>
                    <a:pt x="65" y="72"/>
                    <a:pt x="72" y="34"/>
                    <a:pt x="74" y="3"/>
                  </a:cubicBezTo>
                  <a:cubicBezTo>
                    <a:pt x="74" y="2"/>
                    <a:pt x="73" y="1"/>
                    <a:pt x="73" y="1"/>
                  </a:cubicBezTo>
                  <a:cubicBezTo>
                    <a:pt x="72" y="0"/>
                    <a:pt x="71" y="0"/>
                    <a:pt x="70" y="0"/>
                  </a:cubicBezTo>
                  <a:lnTo>
                    <a:pt x="3" y="0"/>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pic>
        <p:nvPicPr>
          <p:cNvPr id="67" name="Picture 2">
            <a:extLst>
              <a:ext uri="{FF2B5EF4-FFF2-40B4-BE49-F238E27FC236}">
                <a16:creationId xmlns:a16="http://schemas.microsoft.com/office/drawing/2014/main" id="{937D04E0-D7DB-4F6E-A8D3-A203174574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6232"/>
          <a:stretch/>
        </p:blipFill>
        <p:spPr bwMode="auto">
          <a:xfrm>
            <a:off x="7179709" y="4222814"/>
            <a:ext cx="3836639" cy="1786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4" name="Groupe 23">
            <a:extLst>
              <a:ext uri="{FF2B5EF4-FFF2-40B4-BE49-F238E27FC236}">
                <a16:creationId xmlns:a16="http://schemas.microsoft.com/office/drawing/2014/main" id="{0FC66297-A4D1-4E5E-8FDB-42591A83B611}"/>
              </a:ext>
            </a:extLst>
          </p:cNvPr>
          <p:cNvGrpSpPr/>
          <p:nvPr/>
        </p:nvGrpSpPr>
        <p:grpSpPr>
          <a:xfrm>
            <a:off x="10792854" y="4002256"/>
            <a:ext cx="423084" cy="435650"/>
            <a:chOff x="10618662" y="3468959"/>
            <a:chExt cx="423084" cy="435650"/>
          </a:xfrm>
        </p:grpSpPr>
        <p:sp>
          <p:nvSpPr>
            <p:cNvPr id="71" name="Rectangle : coins arrondis 70">
              <a:extLst>
                <a:ext uri="{FF2B5EF4-FFF2-40B4-BE49-F238E27FC236}">
                  <a16:creationId xmlns:a16="http://schemas.microsoft.com/office/drawing/2014/main" id="{E0E69166-AA04-4989-9ADA-270261938792}"/>
                </a:ext>
              </a:extLst>
            </p:cNvPr>
            <p:cNvSpPr/>
            <p:nvPr/>
          </p:nvSpPr>
          <p:spPr>
            <a:xfrm>
              <a:off x="10631948" y="3551797"/>
              <a:ext cx="325671" cy="334724"/>
            </a:xfrm>
            <a:prstGeom prst="round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72" name="Group 244">
              <a:extLst>
                <a:ext uri="{FF2B5EF4-FFF2-40B4-BE49-F238E27FC236}">
                  <a16:creationId xmlns:a16="http://schemas.microsoft.com/office/drawing/2014/main" id="{B4398710-A4A9-4851-BDF8-524D051C82FA}"/>
                </a:ext>
              </a:extLst>
            </p:cNvPr>
            <p:cNvGrpSpPr/>
            <p:nvPr/>
          </p:nvGrpSpPr>
          <p:grpSpPr>
            <a:xfrm>
              <a:off x="10618662" y="3468959"/>
              <a:ext cx="423084" cy="435650"/>
              <a:chOff x="-4600723" y="3753918"/>
              <a:chExt cx="320676" cy="330200"/>
            </a:xfrm>
          </p:grpSpPr>
          <p:sp>
            <p:nvSpPr>
              <p:cNvPr id="73" name="Freeform 105">
                <a:extLst>
                  <a:ext uri="{FF2B5EF4-FFF2-40B4-BE49-F238E27FC236}">
                    <a16:creationId xmlns:a16="http://schemas.microsoft.com/office/drawing/2014/main" id="{A20240D6-1CC9-40D4-9DB5-3B41231F21FD}"/>
                  </a:ext>
                </a:extLst>
              </p:cNvPr>
              <p:cNvSpPr>
                <a:spLocks/>
              </p:cNvSpPr>
              <p:nvPr/>
            </p:nvSpPr>
            <p:spPr bwMode="auto">
              <a:xfrm>
                <a:off x="-4600723" y="3803130"/>
                <a:ext cx="271463" cy="280988"/>
              </a:xfrm>
              <a:custGeom>
                <a:avLst/>
                <a:gdLst>
                  <a:gd name="T0" fmla="*/ 79 w 85"/>
                  <a:gd name="T1" fmla="*/ 24 h 87"/>
                  <a:gd name="T2" fmla="*/ 79 w 85"/>
                  <a:gd name="T3" fmla="*/ 74 h 87"/>
                  <a:gd name="T4" fmla="*/ 72 w 85"/>
                  <a:gd name="T5" fmla="*/ 81 h 87"/>
                  <a:gd name="T6" fmla="*/ 13 w 85"/>
                  <a:gd name="T7" fmla="*/ 81 h 87"/>
                  <a:gd name="T8" fmla="*/ 6 w 85"/>
                  <a:gd name="T9" fmla="*/ 74 h 87"/>
                  <a:gd name="T10" fmla="*/ 6 w 85"/>
                  <a:gd name="T11" fmla="*/ 13 h 87"/>
                  <a:gd name="T12" fmla="*/ 13 w 85"/>
                  <a:gd name="T13" fmla="*/ 6 h 87"/>
                  <a:gd name="T14" fmla="*/ 63 w 85"/>
                  <a:gd name="T15" fmla="*/ 6 h 87"/>
                  <a:gd name="T16" fmla="*/ 69 w 85"/>
                  <a:gd name="T17" fmla="*/ 0 h 87"/>
                  <a:gd name="T18" fmla="*/ 13 w 85"/>
                  <a:gd name="T19" fmla="*/ 0 h 87"/>
                  <a:gd name="T20" fmla="*/ 0 w 85"/>
                  <a:gd name="T21" fmla="*/ 13 h 87"/>
                  <a:gd name="T22" fmla="*/ 0 w 85"/>
                  <a:gd name="T23" fmla="*/ 74 h 87"/>
                  <a:gd name="T24" fmla="*/ 13 w 85"/>
                  <a:gd name="T25" fmla="*/ 87 h 87"/>
                  <a:gd name="T26" fmla="*/ 72 w 85"/>
                  <a:gd name="T27" fmla="*/ 87 h 87"/>
                  <a:gd name="T28" fmla="*/ 85 w 85"/>
                  <a:gd name="T29" fmla="*/ 74 h 87"/>
                  <a:gd name="T30" fmla="*/ 85 w 85"/>
                  <a:gd name="T31" fmla="*/ 18 h 87"/>
                  <a:gd name="T32" fmla="*/ 79 w 85"/>
                  <a:gd name="T33" fmla="*/ 2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87">
                    <a:moveTo>
                      <a:pt x="79" y="24"/>
                    </a:moveTo>
                    <a:cubicBezTo>
                      <a:pt x="79" y="74"/>
                      <a:pt x="79" y="74"/>
                      <a:pt x="79" y="74"/>
                    </a:cubicBezTo>
                    <a:cubicBezTo>
                      <a:pt x="79" y="78"/>
                      <a:pt x="76" y="81"/>
                      <a:pt x="72" y="81"/>
                    </a:cubicBezTo>
                    <a:cubicBezTo>
                      <a:pt x="13" y="81"/>
                      <a:pt x="13" y="81"/>
                      <a:pt x="13" y="81"/>
                    </a:cubicBezTo>
                    <a:cubicBezTo>
                      <a:pt x="9" y="81"/>
                      <a:pt x="6" y="78"/>
                      <a:pt x="6" y="74"/>
                    </a:cubicBezTo>
                    <a:cubicBezTo>
                      <a:pt x="6" y="13"/>
                      <a:pt x="6" y="13"/>
                      <a:pt x="6" y="13"/>
                    </a:cubicBezTo>
                    <a:cubicBezTo>
                      <a:pt x="6" y="9"/>
                      <a:pt x="9" y="6"/>
                      <a:pt x="13" y="6"/>
                    </a:cubicBezTo>
                    <a:cubicBezTo>
                      <a:pt x="63" y="6"/>
                      <a:pt x="63" y="6"/>
                      <a:pt x="63" y="6"/>
                    </a:cubicBezTo>
                    <a:cubicBezTo>
                      <a:pt x="69" y="0"/>
                      <a:pt x="69" y="0"/>
                      <a:pt x="69" y="0"/>
                    </a:cubicBezTo>
                    <a:cubicBezTo>
                      <a:pt x="13" y="0"/>
                      <a:pt x="13" y="0"/>
                      <a:pt x="13" y="0"/>
                    </a:cubicBezTo>
                    <a:cubicBezTo>
                      <a:pt x="6" y="0"/>
                      <a:pt x="0" y="6"/>
                      <a:pt x="0" y="13"/>
                    </a:cubicBezTo>
                    <a:cubicBezTo>
                      <a:pt x="0" y="74"/>
                      <a:pt x="0" y="74"/>
                      <a:pt x="0" y="74"/>
                    </a:cubicBezTo>
                    <a:cubicBezTo>
                      <a:pt x="0" y="81"/>
                      <a:pt x="6" y="87"/>
                      <a:pt x="13" y="87"/>
                    </a:cubicBezTo>
                    <a:cubicBezTo>
                      <a:pt x="72" y="87"/>
                      <a:pt x="72" y="87"/>
                      <a:pt x="72" y="87"/>
                    </a:cubicBezTo>
                    <a:cubicBezTo>
                      <a:pt x="79" y="87"/>
                      <a:pt x="85" y="81"/>
                      <a:pt x="85" y="74"/>
                    </a:cubicBezTo>
                    <a:cubicBezTo>
                      <a:pt x="85" y="18"/>
                      <a:pt x="85" y="18"/>
                      <a:pt x="85" y="18"/>
                    </a:cubicBezTo>
                    <a:lnTo>
                      <a:pt x="79" y="2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4" name="Freeform 106">
                <a:extLst>
                  <a:ext uri="{FF2B5EF4-FFF2-40B4-BE49-F238E27FC236}">
                    <a16:creationId xmlns:a16="http://schemas.microsoft.com/office/drawing/2014/main" id="{A849EF15-5025-401C-B56D-9F2B0C2E6D4D}"/>
                  </a:ext>
                </a:extLst>
              </p:cNvPr>
              <p:cNvSpPr>
                <a:spLocks/>
              </p:cNvSpPr>
              <p:nvPr/>
            </p:nvSpPr>
            <p:spPr bwMode="auto">
              <a:xfrm>
                <a:off x="-4554685" y="3753918"/>
                <a:ext cx="274638" cy="284163"/>
              </a:xfrm>
              <a:custGeom>
                <a:avLst/>
                <a:gdLst>
                  <a:gd name="T0" fmla="*/ 84 w 86"/>
                  <a:gd name="T1" fmla="*/ 11 h 88"/>
                  <a:gd name="T2" fmla="*/ 84 w 86"/>
                  <a:gd name="T3" fmla="*/ 3 h 88"/>
                  <a:gd name="T4" fmla="*/ 75 w 86"/>
                  <a:gd name="T5" fmla="*/ 3 h 88"/>
                  <a:gd name="T6" fmla="*/ 47 w 86"/>
                  <a:gd name="T7" fmla="*/ 31 h 88"/>
                  <a:gd name="T8" fmla="*/ 47 w 86"/>
                  <a:gd name="T9" fmla="*/ 31 h 88"/>
                  <a:gd name="T10" fmla="*/ 45 w 86"/>
                  <a:gd name="T11" fmla="*/ 34 h 88"/>
                  <a:gd name="T12" fmla="*/ 29 w 86"/>
                  <a:gd name="T13" fmla="*/ 50 h 88"/>
                  <a:gd name="T14" fmla="*/ 11 w 86"/>
                  <a:gd name="T15" fmla="*/ 31 h 88"/>
                  <a:gd name="T16" fmla="*/ 2 w 86"/>
                  <a:gd name="T17" fmla="*/ 31 h 88"/>
                  <a:gd name="T18" fmla="*/ 2 w 86"/>
                  <a:gd name="T19" fmla="*/ 39 h 88"/>
                  <a:gd name="T20" fmla="*/ 21 w 86"/>
                  <a:gd name="T21" fmla="*/ 59 h 88"/>
                  <a:gd name="T22" fmla="*/ 2 w 86"/>
                  <a:gd name="T23" fmla="*/ 77 h 88"/>
                  <a:gd name="T24" fmla="*/ 2 w 86"/>
                  <a:gd name="T25" fmla="*/ 86 h 88"/>
                  <a:gd name="T26" fmla="*/ 7 w 86"/>
                  <a:gd name="T27" fmla="*/ 88 h 88"/>
                  <a:gd name="T28" fmla="*/ 11 w 86"/>
                  <a:gd name="T29" fmla="*/ 86 h 88"/>
                  <a:gd name="T30" fmla="*/ 29 w 86"/>
                  <a:gd name="T31" fmla="*/ 67 h 88"/>
                  <a:gd name="T32" fmla="*/ 46 w 86"/>
                  <a:gd name="T33" fmla="*/ 86 h 88"/>
                  <a:gd name="T34" fmla="*/ 51 w 86"/>
                  <a:gd name="T35" fmla="*/ 88 h 88"/>
                  <a:gd name="T36" fmla="*/ 55 w 86"/>
                  <a:gd name="T37" fmla="*/ 86 h 88"/>
                  <a:gd name="T38" fmla="*/ 55 w 86"/>
                  <a:gd name="T39" fmla="*/ 77 h 88"/>
                  <a:gd name="T40" fmla="*/ 37 w 86"/>
                  <a:gd name="T41" fmla="*/ 59 h 88"/>
                  <a:gd name="T42" fmla="*/ 55 w 86"/>
                  <a:gd name="T43" fmla="*/ 40 h 88"/>
                  <a:gd name="T44" fmla="*/ 84 w 86"/>
                  <a:gd name="T45"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88">
                    <a:moveTo>
                      <a:pt x="84" y="11"/>
                    </a:moveTo>
                    <a:cubicBezTo>
                      <a:pt x="86" y="9"/>
                      <a:pt x="86" y="5"/>
                      <a:pt x="84" y="3"/>
                    </a:cubicBezTo>
                    <a:cubicBezTo>
                      <a:pt x="81" y="0"/>
                      <a:pt x="77" y="0"/>
                      <a:pt x="75" y="3"/>
                    </a:cubicBezTo>
                    <a:cubicBezTo>
                      <a:pt x="47" y="31"/>
                      <a:pt x="47" y="31"/>
                      <a:pt x="47" y="31"/>
                    </a:cubicBezTo>
                    <a:cubicBezTo>
                      <a:pt x="47" y="31"/>
                      <a:pt x="47" y="31"/>
                      <a:pt x="47" y="31"/>
                    </a:cubicBezTo>
                    <a:cubicBezTo>
                      <a:pt x="45" y="34"/>
                      <a:pt x="45" y="34"/>
                      <a:pt x="45" y="34"/>
                    </a:cubicBezTo>
                    <a:cubicBezTo>
                      <a:pt x="29" y="50"/>
                      <a:pt x="29" y="50"/>
                      <a:pt x="29" y="50"/>
                    </a:cubicBezTo>
                    <a:cubicBezTo>
                      <a:pt x="11" y="31"/>
                      <a:pt x="11" y="31"/>
                      <a:pt x="11" y="31"/>
                    </a:cubicBezTo>
                    <a:cubicBezTo>
                      <a:pt x="9" y="29"/>
                      <a:pt x="5" y="29"/>
                      <a:pt x="2" y="31"/>
                    </a:cubicBezTo>
                    <a:cubicBezTo>
                      <a:pt x="0" y="33"/>
                      <a:pt x="0" y="37"/>
                      <a:pt x="2" y="39"/>
                    </a:cubicBezTo>
                    <a:cubicBezTo>
                      <a:pt x="21" y="59"/>
                      <a:pt x="21" y="59"/>
                      <a:pt x="21" y="59"/>
                    </a:cubicBezTo>
                    <a:cubicBezTo>
                      <a:pt x="2" y="77"/>
                      <a:pt x="2" y="77"/>
                      <a:pt x="2" y="77"/>
                    </a:cubicBezTo>
                    <a:cubicBezTo>
                      <a:pt x="0" y="80"/>
                      <a:pt x="0" y="84"/>
                      <a:pt x="2" y="86"/>
                    </a:cubicBezTo>
                    <a:cubicBezTo>
                      <a:pt x="3" y="87"/>
                      <a:pt x="5" y="88"/>
                      <a:pt x="7" y="88"/>
                    </a:cubicBezTo>
                    <a:cubicBezTo>
                      <a:pt x="8" y="88"/>
                      <a:pt x="10" y="87"/>
                      <a:pt x="11" y="86"/>
                    </a:cubicBezTo>
                    <a:cubicBezTo>
                      <a:pt x="29" y="67"/>
                      <a:pt x="29" y="67"/>
                      <a:pt x="29" y="67"/>
                    </a:cubicBezTo>
                    <a:cubicBezTo>
                      <a:pt x="46" y="86"/>
                      <a:pt x="46" y="86"/>
                      <a:pt x="46" y="86"/>
                    </a:cubicBezTo>
                    <a:cubicBezTo>
                      <a:pt x="48" y="87"/>
                      <a:pt x="49" y="88"/>
                      <a:pt x="51" y="88"/>
                    </a:cubicBezTo>
                    <a:cubicBezTo>
                      <a:pt x="52" y="88"/>
                      <a:pt x="54" y="87"/>
                      <a:pt x="55" y="86"/>
                    </a:cubicBezTo>
                    <a:cubicBezTo>
                      <a:pt x="57" y="84"/>
                      <a:pt x="57" y="80"/>
                      <a:pt x="55" y="77"/>
                    </a:cubicBezTo>
                    <a:cubicBezTo>
                      <a:pt x="37" y="59"/>
                      <a:pt x="37" y="59"/>
                      <a:pt x="37" y="59"/>
                    </a:cubicBezTo>
                    <a:cubicBezTo>
                      <a:pt x="55" y="40"/>
                      <a:pt x="55" y="40"/>
                      <a:pt x="55" y="40"/>
                    </a:cubicBezTo>
                    <a:lnTo>
                      <a:pt x="8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Tree>
    <p:extLst>
      <p:ext uri="{BB962C8B-B14F-4D97-AF65-F5344CB8AC3E}">
        <p14:creationId xmlns:p14="http://schemas.microsoft.com/office/powerpoint/2010/main" val="147310699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a:t>Git commit --ammend</a:t>
            </a: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3" name="Date Placeholder 2"/>
          <p:cNvSpPr>
            <a:spLocks noGrp="1"/>
          </p:cNvSpPr>
          <p:nvPr>
            <p:ph type="dt" sz="half" idx="2"/>
          </p:nvPr>
        </p:nvSpPr>
        <p:spPr/>
        <p:txBody>
          <a:bodyPr/>
          <a:lstStyle/>
          <a:p>
            <a:pPr defTabSz="1211878">
              <a:defRPr/>
            </a:pPr>
            <a:fld id="{007890EC-E090-4BE2-AD53-7F0A6B7E083D}"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23</a:t>
            </a:fld>
            <a:endParaRPr lang="fr-FR">
              <a:solidFill>
                <a:srgbClr val="000000"/>
              </a:solidFill>
            </a:endParaRPr>
          </a:p>
        </p:txBody>
      </p:sp>
      <p:sp>
        <p:nvSpPr>
          <p:cNvPr id="8" name="Rectangle 7"/>
          <p:cNvSpPr/>
          <p:nvPr/>
        </p:nvSpPr>
        <p:spPr>
          <a:xfrm>
            <a:off x="-1" y="898756"/>
            <a:ext cx="6048000" cy="25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 name="Rectangle 8"/>
          <p:cNvSpPr/>
          <p:nvPr/>
        </p:nvSpPr>
        <p:spPr>
          <a:xfrm>
            <a:off x="0" y="898756"/>
            <a:ext cx="6047999" cy="58682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53" name="Rectangle 52"/>
          <p:cNvSpPr/>
          <p:nvPr/>
        </p:nvSpPr>
        <p:spPr>
          <a:xfrm>
            <a:off x="6094027" y="1928572"/>
            <a:ext cx="6048000" cy="25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54" name="Rectangle 53"/>
          <p:cNvSpPr/>
          <p:nvPr/>
        </p:nvSpPr>
        <p:spPr>
          <a:xfrm>
            <a:off x="6076500" y="923225"/>
            <a:ext cx="6047999" cy="58682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0" name="ZoneTexte 59"/>
          <p:cNvSpPr txBox="1"/>
          <p:nvPr/>
        </p:nvSpPr>
        <p:spPr>
          <a:xfrm>
            <a:off x="352191" y="2425450"/>
            <a:ext cx="11233248" cy="3668640"/>
          </a:xfrm>
          <a:prstGeom prst="rect">
            <a:avLst/>
          </a:prstGeom>
          <a:noFill/>
        </p:spPr>
        <p:txBody>
          <a:bodyPr wrap="square" rtlCol="0">
            <a:normAutofit/>
          </a:bodyPr>
          <a:lstStyle/>
          <a:p>
            <a:r>
              <a:rPr lang="fr-FR" sz="2600" b="1" cap="all" dirty="0">
                <a:solidFill>
                  <a:srgbClr val="00915A"/>
                </a:solidFill>
                <a:latin typeface="BNPPSansCondensed-Bold" panose="02000000000000000000" pitchFamily="2" charset="0"/>
              </a:rPr>
              <a:t>Modifier le dernier commit</a:t>
            </a:r>
          </a:p>
          <a:p>
            <a:pPr marL="268288" indent="-182563">
              <a:buFont typeface="Arial" panose="020B0604020202020204" pitchFamily="34" charset="0"/>
              <a:buChar char="•"/>
            </a:pPr>
            <a:endParaRPr lang="fr-FR" sz="1600" dirty="0">
              <a:solidFill>
                <a:srgbClr val="837D79"/>
              </a:solidFill>
              <a:latin typeface="BNPPSans-Light" panose="02000503020000020004" pitchFamily="2" charset="0"/>
            </a:endParaRPr>
          </a:p>
          <a:p>
            <a:pPr marL="268288" indent="-182563">
              <a:buFont typeface="Arial" panose="020B0604020202020204" pitchFamily="34" charset="0"/>
              <a:buChar char="•"/>
            </a:pPr>
            <a:r>
              <a:rPr lang="fr-FR" sz="1800" b="1" dirty="0">
                <a:solidFill>
                  <a:schemeClr val="accent6">
                    <a:lumMod val="50000"/>
                  </a:schemeClr>
                </a:solidFill>
                <a:latin typeface="BNPPSans-Bold" panose="02000000000000000000" pitchFamily="2" charset="0"/>
              </a:rPr>
              <a:t>Pour conserver un historique propre</a:t>
            </a:r>
            <a:br>
              <a:rPr lang="fr-FR" sz="1800" dirty="0">
                <a:solidFill>
                  <a:srgbClr val="837D79"/>
                </a:solidFill>
                <a:latin typeface="BNPPSans-Light" panose="02000503020000020004" pitchFamily="2" charset="0"/>
              </a:rPr>
            </a:br>
            <a:r>
              <a:rPr lang="fr-FR" sz="1600" dirty="0">
                <a:solidFill>
                  <a:srgbClr val="837D79"/>
                </a:solidFill>
                <a:latin typeface="BNPPSans-Light" panose="02000503020000020004" pitchFamily="2" charset="0"/>
              </a:rPr>
              <a:t>La principale raison d’effectuer un </a:t>
            </a:r>
            <a:r>
              <a:rPr lang="fr-FR" sz="1600" dirty="0" err="1">
                <a:solidFill>
                  <a:srgbClr val="837D79"/>
                </a:solidFill>
                <a:latin typeface="BNPPSans-Light" panose="02000503020000020004" pitchFamily="2" charset="0"/>
              </a:rPr>
              <a:t>ammend</a:t>
            </a:r>
            <a:r>
              <a:rPr lang="fr-FR" sz="1600" dirty="0">
                <a:solidFill>
                  <a:srgbClr val="837D79"/>
                </a:solidFill>
                <a:latin typeface="BNPPSans-Light" panose="02000503020000020004" pitchFamily="2" charset="0"/>
              </a:rPr>
              <a:t> est d’éviter de créer plusieurs </a:t>
            </a:r>
            <a:r>
              <a:rPr lang="fr-FR" sz="1600" dirty="0" err="1">
                <a:solidFill>
                  <a:srgbClr val="837D79"/>
                </a:solidFill>
                <a:latin typeface="BNPPSans-Light" panose="02000503020000020004" pitchFamily="2" charset="0"/>
              </a:rPr>
              <a:t>commits</a:t>
            </a:r>
            <a:r>
              <a:rPr lang="fr-FR" sz="1600" dirty="0">
                <a:solidFill>
                  <a:srgbClr val="837D79"/>
                </a:solidFill>
                <a:latin typeface="BNPPSans-Light" panose="02000503020000020004" pitchFamily="2" charset="0"/>
              </a:rPr>
              <a:t> pour une seule responsabilité. De cette manière, vous évitez de créer des sauvegardes dont la granularité trop fine empêcherait d’avoir une vision claire de l’historique des changements.</a:t>
            </a:r>
          </a:p>
          <a:p>
            <a:pPr marL="268288" indent="-182563">
              <a:buFont typeface="Arial" panose="020B0604020202020204" pitchFamily="34" charset="0"/>
              <a:buChar char="•"/>
            </a:pPr>
            <a:endParaRPr lang="fr-FR" sz="1600" dirty="0">
              <a:solidFill>
                <a:srgbClr val="837D79"/>
              </a:solidFill>
              <a:latin typeface="BNPPSans-Light" panose="02000503020000020004" pitchFamily="2" charset="0"/>
            </a:endParaRPr>
          </a:p>
          <a:p>
            <a:pPr marL="268288" indent="-182563">
              <a:buFont typeface="Arial" panose="020B0604020202020204" pitchFamily="34" charset="0"/>
              <a:buChar char="•"/>
            </a:pPr>
            <a:r>
              <a:rPr lang="fr-FR" sz="1800" b="1" dirty="0">
                <a:solidFill>
                  <a:schemeClr val="accent6">
                    <a:lumMod val="50000"/>
                  </a:schemeClr>
                </a:solidFill>
                <a:latin typeface="BNPPSans-Bold" panose="02000000000000000000" pitchFamily="2" charset="0"/>
              </a:rPr>
              <a:t>Pour réécrire le message de commit</a:t>
            </a:r>
            <a:br>
              <a:rPr lang="fr-FR" sz="1800" b="1" dirty="0">
                <a:solidFill>
                  <a:schemeClr val="tx2"/>
                </a:solidFill>
                <a:latin typeface="BNPPSans-Bold" panose="02000000000000000000" pitchFamily="2" charset="0"/>
              </a:rPr>
            </a:br>
            <a:r>
              <a:rPr lang="fr-FR" sz="1600" dirty="0">
                <a:solidFill>
                  <a:srgbClr val="837D79"/>
                </a:solidFill>
                <a:latin typeface="BNPPSans-Light" panose="02000503020000020004" pitchFamily="2" charset="0"/>
              </a:rPr>
              <a:t>Si le message que vous avez entré lors de votre dernier commit ne vous convient pas, ou tout simplement si vous vous êtes trompés, la commande « git commit --</a:t>
            </a:r>
            <a:r>
              <a:rPr lang="fr-FR" sz="1600" dirty="0" err="1">
                <a:solidFill>
                  <a:srgbClr val="837D79"/>
                </a:solidFill>
                <a:latin typeface="BNPPSans-Light" panose="02000503020000020004" pitchFamily="2" charset="0"/>
              </a:rPr>
              <a:t>ammend</a:t>
            </a:r>
            <a:r>
              <a:rPr lang="fr-FR" sz="1600" dirty="0">
                <a:solidFill>
                  <a:srgbClr val="837D79"/>
                </a:solidFill>
                <a:latin typeface="BNPPSans-Light" panose="02000503020000020004" pitchFamily="2" charset="0"/>
              </a:rPr>
              <a:t> » vous permet de réécrire ce message. Si toutefois vous ne souhaitez pas réécrire de message et uniquement ajouter ou supprimer des fichiers à indexer, vous pouvez utiliser l’option « --</a:t>
            </a:r>
            <a:r>
              <a:rPr lang="fr-FR" sz="1600" dirty="0" err="1">
                <a:solidFill>
                  <a:srgbClr val="837D79"/>
                </a:solidFill>
                <a:latin typeface="BNPPSans-Light" panose="02000503020000020004" pitchFamily="2" charset="0"/>
              </a:rPr>
              <a:t>no-edit</a:t>
            </a:r>
            <a:r>
              <a:rPr lang="fr-FR" sz="1600" dirty="0">
                <a:solidFill>
                  <a:srgbClr val="837D79"/>
                </a:solidFill>
                <a:latin typeface="BNPPSans-Light" panose="02000503020000020004" pitchFamily="2" charset="0"/>
              </a:rPr>
              <a:t> ».</a:t>
            </a:r>
          </a:p>
        </p:txBody>
      </p:sp>
      <p:sp>
        <p:nvSpPr>
          <p:cNvPr id="14" name="Rectangle 2">
            <a:extLst>
              <a:ext uri="{FF2B5EF4-FFF2-40B4-BE49-F238E27FC236}">
                <a16:creationId xmlns:a16="http://schemas.microsoft.com/office/drawing/2014/main" id="{31A14C77-EE03-476C-8F02-AAB82DA50813}"/>
              </a:ext>
            </a:extLst>
          </p:cNvPr>
          <p:cNvSpPr>
            <a:spLocks noChangeArrowheads="1"/>
          </p:cNvSpPr>
          <p:nvPr/>
        </p:nvSpPr>
        <p:spPr bwMode="auto">
          <a:xfrm>
            <a:off x="-1" y="1083450"/>
            <a:ext cx="12122149"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endParaRPr lang="fr-FR" altLang="fr-FR" sz="1800" b="1">
              <a:solidFill>
                <a:srgbClr val="CC7832"/>
              </a:solidFill>
              <a:latin typeface="Courier New" pitchFamily="49" charset="0"/>
              <a:cs typeface="Courier New" pitchFamily="49" charset="0"/>
            </a:endParaRPr>
          </a:p>
          <a:p>
            <a:pPr algn="ctr" defTabSz="914400" fontAlgn="base">
              <a:spcBef>
                <a:spcPct val="0"/>
              </a:spcBef>
              <a:spcAft>
                <a:spcPct val="0"/>
              </a:spcAft>
            </a:pPr>
            <a:r>
              <a:rPr lang="fr-FR" altLang="fr-FR" sz="2800" b="1">
                <a:solidFill>
                  <a:srgbClr val="CC7832"/>
                </a:solidFill>
                <a:latin typeface="Courier New" pitchFamily="49" charset="0"/>
                <a:cs typeface="Courier New" pitchFamily="49" charset="0"/>
              </a:rPr>
              <a:t>git commit </a:t>
            </a:r>
            <a:r>
              <a:rPr lang="fr-FR" altLang="fr-FR" sz="2800" b="1">
                <a:solidFill>
                  <a:srgbClr val="FFFFFF"/>
                </a:solidFill>
                <a:latin typeface="Courier New" pitchFamily="49" charset="0"/>
                <a:cs typeface="Courier New" pitchFamily="49" charset="0"/>
              </a:rPr>
              <a:t>–-amend -m "nouveau message"</a:t>
            </a:r>
          </a:p>
          <a:p>
            <a:pPr algn="ctr" defTabSz="914400" fontAlgn="base">
              <a:spcBef>
                <a:spcPct val="0"/>
              </a:spcBef>
              <a:spcAft>
                <a:spcPct val="0"/>
              </a:spcAft>
            </a:pPr>
            <a:endParaRPr lang="fr-FR" altLang="fr-FR" sz="1800" b="1">
              <a:solidFill>
                <a:srgbClr val="FFFFFF"/>
              </a:solidFill>
              <a:latin typeface="Courier New" pitchFamily="49" charset="0"/>
              <a:cs typeface="Courier New" pitchFamily="49" charset="0"/>
            </a:endParaRPr>
          </a:p>
        </p:txBody>
      </p:sp>
      <p:grpSp>
        <p:nvGrpSpPr>
          <p:cNvPr id="15" name="Group 228">
            <a:extLst>
              <a:ext uri="{FF2B5EF4-FFF2-40B4-BE49-F238E27FC236}">
                <a16:creationId xmlns:a16="http://schemas.microsoft.com/office/drawing/2014/main" id="{0D426887-4565-43A4-AD2B-967F070FD14B}"/>
              </a:ext>
            </a:extLst>
          </p:cNvPr>
          <p:cNvGrpSpPr/>
          <p:nvPr/>
        </p:nvGrpSpPr>
        <p:grpSpPr>
          <a:xfrm>
            <a:off x="11314989" y="233294"/>
            <a:ext cx="531996" cy="498484"/>
            <a:chOff x="-5842148" y="210618"/>
            <a:chExt cx="403225" cy="377825"/>
          </a:xfrm>
        </p:grpSpPr>
        <p:sp>
          <p:nvSpPr>
            <p:cNvPr id="16" name="Freeform 56">
              <a:extLst>
                <a:ext uri="{FF2B5EF4-FFF2-40B4-BE49-F238E27FC236}">
                  <a16:creationId xmlns:a16="http://schemas.microsoft.com/office/drawing/2014/main" id="{B6537476-DB78-46AE-9410-070DCBCBD178}"/>
                </a:ext>
              </a:extLst>
            </p:cNvPr>
            <p:cNvSpPr>
              <a:spLocks/>
            </p:cNvSpPr>
            <p:nvPr/>
          </p:nvSpPr>
          <p:spPr bwMode="auto">
            <a:xfrm>
              <a:off x="-5842148" y="210618"/>
              <a:ext cx="403225" cy="363538"/>
            </a:xfrm>
            <a:custGeom>
              <a:avLst/>
              <a:gdLst>
                <a:gd name="T0" fmla="*/ 124 w 126"/>
                <a:gd name="T1" fmla="*/ 94 h 113"/>
                <a:gd name="T2" fmla="*/ 74 w 126"/>
                <a:gd name="T3" fmla="*/ 7 h 113"/>
                <a:gd name="T4" fmla="*/ 63 w 126"/>
                <a:gd name="T5" fmla="*/ 0 h 113"/>
                <a:gd name="T6" fmla="*/ 63 w 126"/>
                <a:gd name="T7" fmla="*/ 0 h 113"/>
                <a:gd name="T8" fmla="*/ 52 w 126"/>
                <a:gd name="T9" fmla="*/ 7 h 113"/>
                <a:gd name="T10" fmla="*/ 3 w 126"/>
                <a:gd name="T11" fmla="*/ 94 h 113"/>
                <a:gd name="T12" fmla="*/ 3 w 126"/>
                <a:gd name="T13" fmla="*/ 107 h 113"/>
                <a:gd name="T14" fmla="*/ 14 w 126"/>
                <a:gd name="T15" fmla="*/ 113 h 113"/>
                <a:gd name="T16" fmla="*/ 50 w 126"/>
                <a:gd name="T17" fmla="*/ 113 h 113"/>
                <a:gd name="T18" fmla="*/ 50 w 126"/>
                <a:gd name="T19" fmla="*/ 110 h 113"/>
                <a:gd name="T20" fmla="*/ 50 w 126"/>
                <a:gd name="T21" fmla="*/ 107 h 113"/>
                <a:gd name="T22" fmla="*/ 14 w 126"/>
                <a:gd name="T23" fmla="*/ 107 h 113"/>
                <a:gd name="T24" fmla="*/ 8 w 126"/>
                <a:gd name="T25" fmla="*/ 104 h 113"/>
                <a:gd name="T26" fmla="*/ 8 w 126"/>
                <a:gd name="T27" fmla="*/ 97 h 113"/>
                <a:gd name="T28" fmla="*/ 57 w 126"/>
                <a:gd name="T29" fmla="*/ 9 h 113"/>
                <a:gd name="T30" fmla="*/ 63 w 126"/>
                <a:gd name="T31" fmla="*/ 6 h 113"/>
                <a:gd name="T32" fmla="*/ 63 w 126"/>
                <a:gd name="T33" fmla="*/ 6 h 113"/>
                <a:gd name="T34" fmla="*/ 69 w 126"/>
                <a:gd name="T35" fmla="*/ 9 h 113"/>
                <a:gd name="T36" fmla="*/ 118 w 126"/>
                <a:gd name="T37" fmla="*/ 97 h 113"/>
                <a:gd name="T38" fmla="*/ 118 w 126"/>
                <a:gd name="T39" fmla="*/ 104 h 113"/>
                <a:gd name="T40" fmla="*/ 112 w 126"/>
                <a:gd name="T41" fmla="*/ 107 h 113"/>
                <a:gd name="T42" fmla="*/ 76 w 126"/>
                <a:gd name="T43" fmla="*/ 107 h 113"/>
                <a:gd name="T44" fmla="*/ 77 w 126"/>
                <a:gd name="T45" fmla="*/ 110 h 113"/>
                <a:gd name="T46" fmla="*/ 76 w 126"/>
                <a:gd name="T47" fmla="*/ 113 h 113"/>
                <a:gd name="T48" fmla="*/ 112 w 126"/>
                <a:gd name="T49" fmla="*/ 113 h 113"/>
                <a:gd name="T50" fmla="*/ 124 w 126"/>
                <a:gd name="T51" fmla="*/ 107 h 113"/>
                <a:gd name="T52" fmla="*/ 124 w 126"/>
                <a:gd name="T53"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13">
                  <a:moveTo>
                    <a:pt x="124" y="94"/>
                  </a:moveTo>
                  <a:cubicBezTo>
                    <a:pt x="74" y="7"/>
                    <a:pt x="74" y="7"/>
                    <a:pt x="74" y="7"/>
                  </a:cubicBezTo>
                  <a:cubicBezTo>
                    <a:pt x="72" y="2"/>
                    <a:pt x="68" y="0"/>
                    <a:pt x="63" y="0"/>
                  </a:cubicBezTo>
                  <a:cubicBezTo>
                    <a:pt x="63" y="0"/>
                    <a:pt x="63" y="0"/>
                    <a:pt x="63" y="0"/>
                  </a:cubicBezTo>
                  <a:cubicBezTo>
                    <a:pt x="58" y="0"/>
                    <a:pt x="54" y="2"/>
                    <a:pt x="52" y="7"/>
                  </a:cubicBezTo>
                  <a:cubicBezTo>
                    <a:pt x="3" y="94"/>
                    <a:pt x="3" y="94"/>
                    <a:pt x="3" y="94"/>
                  </a:cubicBezTo>
                  <a:cubicBezTo>
                    <a:pt x="0" y="98"/>
                    <a:pt x="0" y="103"/>
                    <a:pt x="3" y="107"/>
                  </a:cubicBezTo>
                  <a:cubicBezTo>
                    <a:pt x="5" y="111"/>
                    <a:pt x="9" y="113"/>
                    <a:pt x="14" y="113"/>
                  </a:cubicBezTo>
                  <a:cubicBezTo>
                    <a:pt x="50" y="113"/>
                    <a:pt x="50" y="113"/>
                    <a:pt x="50" y="113"/>
                  </a:cubicBezTo>
                  <a:cubicBezTo>
                    <a:pt x="50" y="112"/>
                    <a:pt x="50" y="111"/>
                    <a:pt x="50" y="110"/>
                  </a:cubicBezTo>
                  <a:cubicBezTo>
                    <a:pt x="50" y="109"/>
                    <a:pt x="50" y="108"/>
                    <a:pt x="50" y="107"/>
                  </a:cubicBezTo>
                  <a:cubicBezTo>
                    <a:pt x="14" y="107"/>
                    <a:pt x="14" y="107"/>
                    <a:pt x="14" y="107"/>
                  </a:cubicBezTo>
                  <a:cubicBezTo>
                    <a:pt x="11" y="107"/>
                    <a:pt x="9" y="106"/>
                    <a:pt x="8" y="104"/>
                  </a:cubicBezTo>
                  <a:cubicBezTo>
                    <a:pt x="7" y="102"/>
                    <a:pt x="7" y="99"/>
                    <a:pt x="8" y="97"/>
                  </a:cubicBezTo>
                  <a:cubicBezTo>
                    <a:pt x="57" y="9"/>
                    <a:pt x="57" y="9"/>
                    <a:pt x="57" y="9"/>
                  </a:cubicBezTo>
                  <a:cubicBezTo>
                    <a:pt x="58" y="7"/>
                    <a:pt x="61" y="6"/>
                    <a:pt x="63" y="6"/>
                  </a:cubicBezTo>
                  <a:cubicBezTo>
                    <a:pt x="63" y="6"/>
                    <a:pt x="63" y="6"/>
                    <a:pt x="63" y="6"/>
                  </a:cubicBezTo>
                  <a:cubicBezTo>
                    <a:pt x="66" y="6"/>
                    <a:pt x="68" y="7"/>
                    <a:pt x="69" y="9"/>
                  </a:cubicBezTo>
                  <a:cubicBezTo>
                    <a:pt x="118" y="97"/>
                    <a:pt x="118" y="97"/>
                    <a:pt x="118" y="97"/>
                  </a:cubicBezTo>
                  <a:cubicBezTo>
                    <a:pt x="120" y="99"/>
                    <a:pt x="120" y="102"/>
                    <a:pt x="118" y="104"/>
                  </a:cubicBezTo>
                  <a:cubicBezTo>
                    <a:pt x="117" y="106"/>
                    <a:pt x="115" y="107"/>
                    <a:pt x="112" y="107"/>
                  </a:cubicBezTo>
                  <a:cubicBezTo>
                    <a:pt x="76" y="107"/>
                    <a:pt x="76" y="107"/>
                    <a:pt x="76" y="107"/>
                  </a:cubicBezTo>
                  <a:cubicBezTo>
                    <a:pt x="76" y="108"/>
                    <a:pt x="77" y="109"/>
                    <a:pt x="77" y="110"/>
                  </a:cubicBezTo>
                  <a:cubicBezTo>
                    <a:pt x="77" y="111"/>
                    <a:pt x="76" y="112"/>
                    <a:pt x="76" y="113"/>
                  </a:cubicBezTo>
                  <a:cubicBezTo>
                    <a:pt x="112" y="113"/>
                    <a:pt x="112" y="113"/>
                    <a:pt x="112" y="113"/>
                  </a:cubicBezTo>
                  <a:cubicBezTo>
                    <a:pt x="117" y="113"/>
                    <a:pt x="121" y="111"/>
                    <a:pt x="124" y="107"/>
                  </a:cubicBezTo>
                  <a:cubicBezTo>
                    <a:pt x="126" y="103"/>
                    <a:pt x="126" y="98"/>
                    <a:pt x="124"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 name="Freeform 57">
              <a:extLst>
                <a:ext uri="{FF2B5EF4-FFF2-40B4-BE49-F238E27FC236}">
                  <a16:creationId xmlns:a16="http://schemas.microsoft.com/office/drawing/2014/main" id="{B643AD86-DBED-4085-BF60-7D92CC07F734}"/>
                </a:ext>
              </a:extLst>
            </p:cNvPr>
            <p:cNvSpPr>
              <a:spLocks/>
            </p:cNvSpPr>
            <p:nvPr/>
          </p:nvSpPr>
          <p:spPr bwMode="auto">
            <a:xfrm>
              <a:off x="-5665935" y="336030"/>
              <a:ext cx="50800" cy="174625"/>
            </a:xfrm>
            <a:custGeom>
              <a:avLst/>
              <a:gdLst>
                <a:gd name="T0" fmla="*/ 2 w 16"/>
                <a:gd name="T1" fmla="*/ 47 h 54"/>
                <a:gd name="T2" fmla="*/ 8 w 16"/>
                <a:gd name="T3" fmla="*/ 54 h 54"/>
                <a:gd name="T4" fmla="*/ 14 w 16"/>
                <a:gd name="T5" fmla="*/ 47 h 54"/>
                <a:gd name="T6" fmla="*/ 16 w 16"/>
                <a:gd name="T7" fmla="*/ 9 h 54"/>
                <a:gd name="T8" fmla="*/ 13 w 16"/>
                <a:gd name="T9" fmla="*/ 3 h 54"/>
                <a:gd name="T10" fmla="*/ 9 w 16"/>
                <a:gd name="T11" fmla="*/ 0 h 54"/>
                <a:gd name="T12" fmla="*/ 7 w 16"/>
                <a:gd name="T13" fmla="*/ 0 h 54"/>
                <a:gd name="T14" fmla="*/ 3 w 16"/>
                <a:gd name="T15" fmla="*/ 3 h 54"/>
                <a:gd name="T16" fmla="*/ 0 w 16"/>
                <a:gd name="T17" fmla="*/ 9 h 54"/>
                <a:gd name="T18" fmla="*/ 2 w 16"/>
                <a:gd name="T19"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4">
                  <a:moveTo>
                    <a:pt x="2" y="47"/>
                  </a:moveTo>
                  <a:cubicBezTo>
                    <a:pt x="2" y="52"/>
                    <a:pt x="5" y="54"/>
                    <a:pt x="8" y="54"/>
                  </a:cubicBezTo>
                  <a:cubicBezTo>
                    <a:pt x="12" y="54"/>
                    <a:pt x="14" y="52"/>
                    <a:pt x="14" y="47"/>
                  </a:cubicBezTo>
                  <a:cubicBezTo>
                    <a:pt x="16" y="9"/>
                    <a:pt x="16" y="9"/>
                    <a:pt x="16" y="9"/>
                  </a:cubicBezTo>
                  <a:cubicBezTo>
                    <a:pt x="16" y="7"/>
                    <a:pt x="15" y="4"/>
                    <a:pt x="13" y="3"/>
                  </a:cubicBezTo>
                  <a:cubicBezTo>
                    <a:pt x="12" y="1"/>
                    <a:pt x="10" y="0"/>
                    <a:pt x="9" y="0"/>
                  </a:cubicBezTo>
                  <a:cubicBezTo>
                    <a:pt x="7" y="0"/>
                    <a:pt x="7" y="0"/>
                    <a:pt x="7" y="0"/>
                  </a:cubicBezTo>
                  <a:cubicBezTo>
                    <a:pt x="6" y="0"/>
                    <a:pt x="4" y="1"/>
                    <a:pt x="3" y="3"/>
                  </a:cubicBezTo>
                  <a:cubicBezTo>
                    <a:pt x="1" y="4"/>
                    <a:pt x="0" y="7"/>
                    <a:pt x="0" y="9"/>
                  </a:cubicBezTo>
                  <a:lnTo>
                    <a:pt x="2" y="47"/>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 name="Freeform 58">
              <a:extLst>
                <a:ext uri="{FF2B5EF4-FFF2-40B4-BE49-F238E27FC236}">
                  <a16:creationId xmlns:a16="http://schemas.microsoft.com/office/drawing/2014/main" id="{D2CDB081-07CB-45B7-9D2A-0939D02A949E}"/>
                </a:ext>
              </a:extLst>
            </p:cNvPr>
            <p:cNvSpPr>
              <a:spLocks/>
            </p:cNvSpPr>
            <p:nvPr/>
          </p:nvSpPr>
          <p:spPr bwMode="auto">
            <a:xfrm>
              <a:off x="-5662760" y="539230"/>
              <a:ext cx="47625" cy="49213"/>
            </a:xfrm>
            <a:custGeom>
              <a:avLst/>
              <a:gdLst>
                <a:gd name="T0" fmla="*/ 15 w 15"/>
                <a:gd name="T1" fmla="*/ 8 h 15"/>
                <a:gd name="T2" fmla="*/ 7 w 15"/>
                <a:gd name="T3" fmla="*/ 0 h 15"/>
                <a:gd name="T4" fmla="*/ 7 w 15"/>
                <a:gd name="T5" fmla="*/ 0 h 15"/>
                <a:gd name="T6" fmla="*/ 0 w 15"/>
                <a:gd name="T7" fmla="*/ 8 h 15"/>
                <a:gd name="T8" fmla="*/ 7 w 15"/>
                <a:gd name="T9" fmla="*/ 15 h 15"/>
                <a:gd name="T10" fmla="*/ 15 w 15"/>
                <a:gd name="T11" fmla="*/ 8 h 15"/>
              </a:gdLst>
              <a:ahLst/>
              <a:cxnLst>
                <a:cxn ang="0">
                  <a:pos x="T0" y="T1"/>
                </a:cxn>
                <a:cxn ang="0">
                  <a:pos x="T2" y="T3"/>
                </a:cxn>
                <a:cxn ang="0">
                  <a:pos x="T4" y="T5"/>
                </a:cxn>
                <a:cxn ang="0">
                  <a:pos x="T6" y="T7"/>
                </a:cxn>
                <a:cxn ang="0">
                  <a:pos x="T8" y="T9"/>
                </a:cxn>
                <a:cxn ang="0">
                  <a:pos x="T10" y="T11"/>
                </a:cxn>
              </a:cxnLst>
              <a:rect l="0" t="0" r="r" b="b"/>
              <a:pathLst>
                <a:path w="15" h="15">
                  <a:moveTo>
                    <a:pt x="15" y="8"/>
                  </a:moveTo>
                  <a:cubicBezTo>
                    <a:pt x="15" y="4"/>
                    <a:pt x="11" y="0"/>
                    <a:pt x="7" y="0"/>
                  </a:cubicBezTo>
                  <a:cubicBezTo>
                    <a:pt x="7" y="0"/>
                    <a:pt x="7" y="0"/>
                    <a:pt x="7" y="0"/>
                  </a:cubicBezTo>
                  <a:cubicBezTo>
                    <a:pt x="3" y="0"/>
                    <a:pt x="0" y="4"/>
                    <a:pt x="0" y="8"/>
                  </a:cubicBezTo>
                  <a:cubicBezTo>
                    <a:pt x="0" y="12"/>
                    <a:pt x="3" y="15"/>
                    <a:pt x="7" y="15"/>
                  </a:cubicBezTo>
                  <a:cubicBezTo>
                    <a:pt x="11" y="15"/>
                    <a:pt x="15" y="12"/>
                    <a:pt x="15" y="8"/>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1" name="Rectangle 10">
            <a:extLst>
              <a:ext uri="{FF2B5EF4-FFF2-40B4-BE49-F238E27FC236}">
                <a16:creationId xmlns:a16="http://schemas.microsoft.com/office/drawing/2014/main" id="{1A8B7762-47EB-4987-A96B-9A4103188E81}"/>
              </a:ext>
            </a:extLst>
          </p:cNvPr>
          <p:cNvSpPr/>
          <p:nvPr/>
        </p:nvSpPr>
        <p:spPr>
          <a:xfrm>
            <a:off x="8956858" y="180723"/>
            <a:ext cx="2436436" cy="584775"/>
          </a:xfrm>
          <a:prstGeom prst="rect">
            <a:avLst/>
          </a:prstGeom>
        </p:spPr>
        <p:txBody>
          <a:bodyPr wrap="none">
            <a:spAutoFit/>
          </a:bodyPr>
          <a:lstStyle/>
          <a:p>
            <a:r>
              <a:rPr lang="fr-FR" sz="1600">
                <a:solidFill>
                  <a:srgbClr val="837D79"/>
                </a:solidFill>
                <a:latin typeface="BNPPSans-Light" panose="02000503020000020004" pitchFamily="2" charset="0"/>
              </a:rPr>
              <a:t>Ne fonctionne qu’en local</a:t>
            </a:r>
            <a:br>
              <a:rPr lang="fr-FR" sz="1600">
                <a:solidFill>
                  <a:srgbClr val="837D79"/>
                </a:solidFill>
                <a:latin typeface="BNPPSans-Light" panose="02000503020000020004" pitchFamily="2" charset="0"/>
              </a:rPr>
            </a:br>
            <a:r>
              <a:rPr lang="fr-FR" sz="1600">
                <a:solidFill>
                  <a:srgbClr val="837D79"/>
                </a:solidFill>
                <a:latin typeface="BNPPSans-Light" panose="02000503020000020004" pitchFamily="2" charset="0"/>
              </a:rPr>
              <a:t>(commits non pushés)</a:t>
            </a:r>
            <a:endParaRPr lang="fr-FR" sz="1600"/>
          </a:p>
        </p:txBody>
      </p:sp>
    </p:spTree>
    <p:extLst>
      <p:ext uri="{BB962C8B-B14F-4D97-AF65-F5344CB8AC3E}">
        <p14:creationId xmlns:p14="http://schemas.microsoft.com/office/powerpoint/2010/main" val="1362253966"/>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pt-PT" dirty="0"/>
              <a:t>Git commit : Trucs et astuces</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en-GB" dirty="0">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24</a:t>
            </a:fld>
            <a:endParaRPr lang="en-GB" dirty="0">
              <a:solidFill>
                <a:srgbClr val="000000"/>
              </a:solidFill>
            </a:endParaRPr>
          </a:p>
        </p:txBody>
      </p:sp>
      <p:sp>
        <p:nvSpPr>
          <p:cNvPr id="7" name="Rectangle 6">
            <a:extLst>
              <a:ext uri="{FF2B5EF4-FFF2-40B4-BE49-F238E27FC236}">
                <a16:creationId xmlns:a16="http://schemas.microsoft.com/office/drawing/2014/main" id="{E9C9435B-829B-4042-9B86-FDC672538CD6}"/>
              </a:ext>
            </a:extLst>
          </p:cNvPr>
          <p:cNvSpPr/>
          <p:nvPr/>
        </p:nvSpPr>
        <p:spPr>
          <a:xfrm>
            <a:off x="4332883" y="2850928"/>
            <a:ext cx="5112568" cy="1368152"/>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en-US" sz="1800" dirty="0">
                <a:solidFill>
                  <a:schemeClr val="bg1"/>
                </a:solidFill>
                <a:latin typeface="BNPPSans-Light" panose="02000503020000020004" pitchFamily="2" charset="0"/>
              </a:rPr>
              <a:t>Non </a:t>
            </a:r>
            <a:r>
              <a:rPr lang="en-US" sz="1800" dirty="0" err="1">
                <a:solidFill>
                  <a:schemeClr val="bg1"/>
                </a:solidFill>
                <a:latin typeface="BNPPSans-Light" panose="02000503020000020004" pitchFamily="2" charset="0"/>
              </a:rPr>
              <a:t>traité</a:t>
            </a:r>
            <a:r>
              <a:rPr lang="en-US" sz="1800" dirty="0">
                <a:solidFill>
                  <a:schemeClr val="bg1"/>
                </a:solidFill>
                <a:latin typeface="BNPPSans-Light" panose="02000503020000020004" pitchFamily="2" charset="0"/>
              </a:rPr>
              <a:t> :</a:t>
            </a:r>
          </a:p>
          <a:p>
            <a:pPr marL="285750" indent="-285750">
              <a:buFontTx/>
              <a:buChar char="-"/>
            </a:pPr>
            <a:r>
              <a:rPr lang="en-US" sz="1400" dirty="0">
                <a:solidFill>
                  <a:schemeClr val="bg1"/>
                </a:solidFill>
                <a:latin typeface="BNPPSans-Light" panose="02000503020000020004" pitchFamily="2" charset="0"/>
              </a:rPr>
              <a:t>Git checkout </a:t>
            </a:r>
            <a:r>
              <a:rPr lang="en-US" sz="1400" dirty="0" err="1">
                <a:solidFill>
                  <a:schemeClr val="bg1"/>
                </a:solidFill>
                <a:latin typeface="BNPPSans-Light" panose="02000503020000020004" pitchFamily="2" charset="0"/>
              </a:rPr>
              <a:t>ndf</a:t>
            </a:r>
            <a:endParaRPr lang="en-US" sz="1400" dirty="0">
              <a:solidFill>
                <a:schemeClr val="bg1"/>
              </a:solidFill>
              <a:latin typeface="BNPPSans-Light" panose="02000503020000020004" pitchFamily="2" charset="0"/>
            </a:endParaRPr>
          </a:p>
          <a:p>
            <a:pPr marL="285750" indent="-285750">
              <a:buFontTx/>
              <a:buChar char="-"/>
            </a:pPr>
            <a:r>
              <a:rPr lang="fr-FR" sz="1400" dirty="0">
                <a:solidFill>
                  <a:schemeClr val="bg1"/>
                </a:solidFill>
              </a:rPr>
              <a:t>Template de message de commit -&gt; un peu </a:t>
            </a:r>
            <a:r>
              <a:rPr lang="fr-FR" sz="1400" dirty="0" err="1">
                <a:solidFill>
                  <a:schemeClr val="bg1"/>
                </a:solidFill>
              </a:rPr>
              <a:t>too</a:t>
            </a:r>
            <a:r>
              <a:rPr lang="fr-FR" sz="1400" dirty="0">
                <a:solidFill>
                  <a:schemeClr val="bg1"/>
                </a:solidFill>
              </a:rPr>
              <a:t> </a:t>
            </a:r>
            <a:r>
              <a:rPr lang="fr-FR" sz="1400" dirty="0" err="1">
                <a:solidFill>
                  <a:schemeClr val="bg1"/>
                </a:solidFill>
              </a:rPr>
              <a:t>much</a:t>
            </a:r>
            <a:endParaRPr lang="fr-FR" sz="1400" dirty="0">
              <a:solidFill>
                <a:schemeClr val="bg1"/>
              </a:solidFill>
            </a:endParaRPr>
          </a:p>
        </p:txBody>
      </p:sp>
    </p:spTree>
    <p:extLst>
      <p:ext uri="{BB962C8B-B14F-4D97-AF65-F5344CB8AC3E}">
        <p14:creationId xmlns:p14="http://schemas.microsoft.com/office/powerpoint/2010/main" val="363258425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87823433-D442-4720-91D8-4D8A7F855A09}"/>
              </a:ext>
            </a:extLst>
          </p:cNvPr>
          <p:cNvSpPr/>
          <p:nvPr/>
        </p:nvSpPr>
        <p:spPr>
          <a:xfrm>
            <a:off x="9297158" y="510"/>
            <a:ext cx="2830320" cy="6117601"/>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09" name="Rectangle 108">
            <a:extLst>
              <a:ext uri="{FF2B5EF4-FFF2-40B4-BE49-F238E27FC236}">
                <a16:creationId xmlns:a16="http://schemas.microsoft.com/office/drawing/2014/main" id="{6025D8BF-3A23-49A6-9F6A-2B887C83D23C}"/>
              </a:ext>
            </a:extLst>
          </p:cNvPr>
          <p:cNvSpPr/>
          <p:nvPr/>
        </p:nvSpPr>
        <p:spPr>
          <a:xfrm>
            <a:off x="6433157" y="0"/>
            <a:ext cx="2830320" cy="6117601"/>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 name="Subtitle 5"/>
          <p:cNvSpPr>
            <a:spLocks noGrp="1"/>
          </p:cNvSpPr>
          <p:nvPr>
            <p:ph type="subTitle" idx="1"/>
          </p:nvPr>
        </p:nvSpPr>
        <p:spPr/>
        <p:txBody>
          <a:bodyPr/>
          <a:lstStyle/>
          <a:p>
            <a:r>
              <a:rPr lang="fr-FR" dirty="0"/>
              <a:t>Publier son code</a:t>
            </a:r>
          </a:p>
        </p:txBody>
      </p:sp>
      <p:sp>
        <p:nvSpPr>
          <p:cNvPr id="3" name="Footer Placeholder 2"/>
          <p:cNvSpPr>
            <a:spLocks noGrp="1"/>
          </p:cNvSpPr>
          <p:nvPr>
            <p:ph type="ftr" sz="quarter" idx="3"/>
          </p:nvPr>
        </p:nvSpPr>
        <p:spPr/>
        <p:txBody>
          <a:bodyPr/>
          <a:lstStyle/>
          <a:p>
            <a:pPr defTabSz="1211878">
              <a:defRPr/>
            </a:pPr>
            <a:r>
              <a:rPr lang="fr-FR">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083D373A-5DC0-4A2A-A237-6C2DA7EAAB59}"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25</a:t>
            </a:fld>
            <a:endParaRPr lang="fr-FR">
              <a:solidFill>
                <a:srgbClr val="000000"/>
              </a:solidFill>
            </a:endParaRPr>
          </a:p>
        </p:txBody>
      </p:sp>
      <p:grpSp>
        <p:nvGrpSpPr>
          <p:cNvPr id="35" name="Group 34"/>
          <p:cNvGrpSpPr/>
          <p:nvPr/>
        </p:nvGrpSpPr>
        <p:grpSpPr>
          <a:xfrm>
            <a:off x="454184" y="2556406"/>
            <a:ext cx="5893800" cy="1158142"/>
            <a:chOff x="872720" y="2457658"/>
            <a:chExt cx="5893800" cy="1158142"/>
          </a:xfrm>
        </p:grpSpPr>
        <p:grpSp>
          <p:nvGrpSpPr>
            <p:cNvPr id="13" name="Group 12"/>
            <p:cNvGrpSpPr/>
            <p:nvPr/>
          </p:nvGrpSpPr>
          <p:grpSpPr>
            <a:xfrm>
              <a:off x="1517618" y="2457658"/>
              <a:ext cx="5248902" cy="1158142"/>
              <a:chOff x="1517615" y="2457658"/>
              <a:chExt cx="10962030" cy="1158142"/>
            </a:xfrm>
          </p:grpSpPr>
          <p:sp>
            <p:nvSpPr>
              <p:cNvPr id="14" name="TextBox 13"/>
              <p:cNvSpPr txBox="1"/>
              <p:nvPr/>
            </p:nvSpPr>
            <p:spPr>
              <a:xfrm>
                <a:off x="1522475" y="2969469"/>
                <a:ext cx="10208785" cy="646331"/>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Une fois un commit publié, il est difficile de l’annuler. La solution la plus simple est de créer un commit inverse, puis de publier cet inverse pour annuler la modification souhaitée.</a:t>
                </a:r>
              </a:p>
            </p:txBody>
          </p:sp>
          <p:sp>
            <p:nvSpPr>
              <p:cNvPr id="15" name="TextBox 14"/>
              <p:cNvSpPr txBox="1"/>
              <p:nvPr/>
            </p:nvSpPr>
            <p:spPr>
              <a:xfrm>
                <a:off x="1517615" y="2457658"/>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00685E"/>
                    </a:solidFill>
                    <a:latin typeface="BNPP Sans" panose="02000000000000000000" pitchFamily="2" charset="0"/>
                    <a:cs typeface="Roboto Regular" charset="0"/>
                  </a:rPr>
                  <a:t>Annuler une sauvegarde publiée</a:t>
                </a:r>
              </a:p>
            </p:txBody>
          </p:sp>
        </p:grpSp>
        <p:grpSp>
          <p:nvGrpSpPr>
            <p:cNvPr id="28" name="Group 27"/>
            <p:cNvGrpSpPr/>
            <p:nvPr/>
          </p:nvGrpSpPr>
          <p:grpSpPr>
            <a:xfrm>
              <a:off x="872720" y="2624812"/>
              <a:ext cx="493200" cy="503492"/>
              <a:chOff x="858111" y="2466742"/>
              <a:chExt cx="446677" cy="455998"/>
            </a:xfrm>
          </p:grpSpPr>
          <p:sp>
            <p:nvSpPr>
              <p:cNvPr id="29" name="Oval 28"/>
              <p:cNvSpPr>
                <a:spLocks noChangeAspect="1"/>
              </p:cNvSpPr>
              <p:nvPr/>
            </p:nvSpPr>
            <p:spPr>
              <a:xfrm>
                <a:off x="858111" y="2466742"/>
                <a:ext cx="446677" cy="455998"/>
              </a:xfrm>
              <a:prstGeom prst="ellipse">
                <a:avLst/>
              </a:prstGeom>
              <a:solidFill>
                <a:schemeClr val="accent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0" name="Freeform 278"/>
              <p:cNvSpPr>
                <a:spLocks noChangeArrowheads="1"/>
              </p:cNvSpPr>
              <p:nvPr/>
            </p:nvSpPr>
            <p:spPr bwMode="auto">
              <a:xfrm>
                <a:off x="933649" y="2510001"/>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4" name="Group 33"/>
          <p:cNvGrpSpPr/>
          <p:nvPr/>
        </p:nvGrpSpPr>
        <p:grpSpPr>
          <a:xfrm>
            <a:off x="454230" y="972230"/>
            <a:ext cx="5893754" cy="936104"/>
            <a:chOff x="872766" y="1347688"/>
            <a:chExt cx="5893754" cy="936104"/>
          </a:xfrm>
        </p:grpSpPr>
        <p:grpSp>
          <p:nvGrpSpPr>
            <p:cNvPr id="10" name="Group 9"/>
            <p:cNvGrpSpPr/>
            <p:nvPr/>
          </p:nvGrpSpPr>
          <p:grpSpPr>
            <a:xfrm>
              <a:off x="1517618" y="1347688"/>
              <a:ext cx="5248902" cy="936104"/>
              <a:chOff x="1517615" y="1347674"/>
              <a:chExt cx="10962031" cy="936105"/>
            </a:xfrm>
          </p:grpSpPr>
          <p:sp>
            <p:nvSpPr>
              <p:cNvPr id="11" name="TextBox 10"/>
              <p:cNvSpPr txBox="1"/>
              <p:nvPr/>
            </p:nvSpPr>
            <p:spPr>
              <a:xfrm>
                <a:off x="1522475" y="1852891"/>
                <a:ext cx="10208786" cy="430888"/>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Dernière étape permettant de rendre disponible les modifications incrémentales au reste du monde</a:t>
                </a:r>
              </a:p>
            </p:txBody>
          </p:sp>
          <p:sp>
            <p:nvSpPr>
              <p:cNvPr id="12" name="TextBox 11"/>
              <p:cNvSpPr txBox="1"/>
              <p:nvPr/>
            </p:nvSpPr>
            <p:spPr>
              <a:xfrm>
                <a:off x="1517615" y="1347674"/>
                <a:ext cx="10962031" cy="525144"/>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00915A"/>
                    </a:solidFill>
                    <a:latin typeface="BNPP Sans" panose="02000000000000000000" pitchFamily="2" charset="0"/>
                    <a:cs typeface="Roboto Regular" charset="0"/>
                  </a:rPr>
                  <a:t>Publier Des modifications</a:t>
                </a:r>
                <a:endParaRPr lang="fr-FR" sz="1600" b="1" cap="all" spc="53">
                  <a:solidFill>
                    <a:srgbClr val="00915A"/>
                  </a:solidFill>
                  <a:latin typeface="BNPP Sans" panose="02000000000000000000" pitchFamily="2" charset="0"/>
                  <a:cs typeface="Roboto Regular" charset="0"/>
                </a:endParaRPr>
              </a:p>
            </p:txBody>
          </p:sp>
        </p:grpSp>
        <p:grpSp>
          <p:nvGrpSpPr>
            <p:cNvPr id="31" name="Group 30"/>
            <p:cNvGrpSpPr/>
            <p:nvPr/>
          </p:nvGrpSpPr>
          <p:grpSpPr>
            <a:xfrm>
              <a:off x="872766" y="1479332"/>
              <a:ext cx="493155" cy="503446"/>
              <a:chOff x="858151" y="1326821"/>
              <a:chExt cx="446636" cy="455956"/>
            </a:xfrm>
          </p:grpSpPr>
          <p:sp>
            <p:nvSpPr>
              <p:cNvPr id="32" name="Oval 31"/>
              <p:cNvSpPr>
                <a:spLocks noChangeAspect="1"/>
              </p:cNvSpPr>
              <p:nvPr/>
            </p:nvSpPr>
            <p:spPr>
              <a:xfrm>
                <a:off x="858151" y="1326821"/>
                <a:ext cx="446636" cy="455956"/>
              </a:xfrm>
              <a:prstGeom prst="ellipse">
                <a:avLst/>
              </a:prstGeom>
              <a:solidFill>
                <a:schemeClr val="tx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3" name="Freeform 278"/>
              <p:cNvSpPr>
                <a:spLocks noChangeArrowheads="1"/>
              </p:cNvSpPr>
              <p:nvPr/>
            </p:nvSpPr>
            <p:spPr bwMode="auto">
              <a:xfrm>
                <a:off x="930704" y="1375259"/>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sp>
        <p:nvSpPr>
          <p:cNvPr id="79" name="Rectangle 2">
            <a:extLst>
              <a:ext uri="{FF2B5EF4-FFF2-40B4-BE49-F238E27FC236}">
                <a16:creationId xmlns:a16="http://schemas.microsoft.com/office/drawing/2014/main" id="{4EBD946F-E550-4F53-8047-F0ADDE5396C4}"/>
              </a:ext>
            </a:extLst>
          </p:cNvPr>
          <p:cNvSpPr>
            <a:spLocks noChangeArrowheads="1"/>
          </p:cNvSpPr>
          <p:nvPr/>
        </p:nvSpPr>
        <p:spPr bwMode="auto">
          <a:xfrm>
            <a:off x="1308547" y="2052350"/>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push</a:t>
            </a:r>
            <a:endParaRPr lang="fr-FR" altLang="fr-FR" sz="1800" b="1">
              <a:solidFill>
                <a:srgbClr val="FFFFFF"/>
              </a:solidFill>
              <a:latin typeface="Arial" pitchFamily="34" charset="0"/>
              <a:cs typeface="Arial" pitchFamily="34" charset="0"/>
            </a:endParaRPr>
          </a:p>
        </p:txBody>
      </p:sp>
      <p:sp>
        <p:nvSpPr>
          <p:cNvPr id="121" name="Rectangle 2">
            <a:extLst>
              <a:ext uri="{FF2B5EF4-FFF2-40B4-BE49-F238E27FC236}">
                <a16:creationId xmlns:a16="http://schemas.microsoft.com/office/drawing/2014/main" id="{957AABB3-6673-469C-820F-22A86C35721B}"/>
              </a:ext>
            </a:extLst>
          </p:cNvPr>
          <p:cNvSpPr>
            <a:spLocks noChangeArrowheads="1"/>
          </p:cNvSpPr>
          <p:nvPr/>
        </p:nvSpPr>
        <p:spPr bwMode="auto">
          <a:xfrm>
            <a:off x="1308547" y="3915266"/>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revert </a:t>
            </a:r>
            <a:r>
              <a:rPr lang="fr-FR" altLang="fr-FR" sz="1800" b="1">
                <a:solidFill>
                  <a:schemeClr val="bg1"/>
                </a:solidFill>
                <a:latin typeface="Courier New" pitchFamily="49" charset="0"/>
                <a:cs typeface="Courier New" pitchFamily="49" charset="0"/>
              </a:rPr>
              <a:t>#commit</a:t>
            </a:r>
            <a:endParaRPr lang="fr-FR" altLang="fr-FR" sz="1800" b="1">
              <a:solidFill>
                <a:schemeClr val="bg1"/>
              </a:solidFill>
              <a:latin typeface="Arial" pitchFamily="34" charset="0"/>
              <a:cs typeface="Arial" pitchFamily="34" charset="0"/>
            </a:endParaRPr>
          </a:p>
        </p:txBody>
      </p:sp>
      <p:sp>
        <p:nvSpPr>
          <p:cNvPr id="22" name="Flèche : demi-tour 21">
            <a:extLst>
              <a:ext uri="{FF2B5EF4-FFF2-40B4-BE49-F238E27FC236}">
                <a16:creationId xmlns:a16="http://schemas.microsoft.com/office/drawing/2014/main" id="{4E29F8BD-6449-42C2-B54B-88702838136D}"/>
              </a:ext>
            </a:extLst>
          </p:cNvPr>
          <p:cNvSpPr/>
          <p:nvPr/>
        </p:nvSpPr>
        <p:spPr>
          <a:xfrm rot="5400000" flipV="1">
            <a:off x="6839012" y="3026755"/>
            <a:ext cx="885471" cy="740953"/>
          </a:xfrm>
          <a:prstGeom prst="uturnArrow">
            <a:avLst>
              <a:gd name="adj1" fmla="val 25000"/>
              <a:gd name="adj2" fmla="val 25000"/>
              <a:gd name="adj3" fmla="val 25000"/>
              <a:gd name="adj4" fmla="val 43750"/>
              <a:gd name="adj5" fmla="val 100000"/>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32" name="Group 33">
            <a:extLst>
              <a:ext uri="{FF2B5EF4-FFF2-40B4-BE49-F238E27FC236}">
                <a16:creationId xmlns:a16="http://schemas.microsoft.com/office/drawing/2014/main" id="{F9E6B650-1803-4EB5-A5F8-352CA158A2D4}"/>
              </a:ext>
            </a:extLst>
          </p:cNvPr>
          <p:cNvGrpSpPr/>
          <p:nvPr/>
        </p:nvGrpSpPr>
        <p:grpSpPr>
          <a:xfrm>
            <a:off x="455353" y="4428615"/>
            <a:ext cx="5893754" cy="936103"/>
            <a:chOff x="872766" y="1347688"/>
            <a:chExt cx="5893754" cy="936103"/>
          </a:xfrm>
        </p:grpSpPr>
        <p:grpSp>
          <p:nvGrpSpPr>
            <p:cNvPr id="133" name="Group 9">
              <a:extLst>
                <a:ext uri="{FF2B5EF4-FFF2-40B4-BE49-F238E27FC236}">
                  <a16:creationId xmlns:a16="http://schemas.microsoft.com/office/drawing/2014/main" id="{56F90ABA-7ECC-4C1F-8B74-AF8E4DAB4588}"/>
                </a:ext>
              </a:extLst>
            </p:cNvPr>
            <p:cNvGrpSpPr/>
            <p:nvPr/>
          </p:nvGrpSpPr>
          <p:grpSpPr>
            <a:xfrm>
              <a:off x="1517618" y="1347688"/>
              <a:ext cx="5248902" cy="936103"/>
              <a:chOff x="1517615" y="1347674"/>
              <a:chExt cx="10962031" cy="936104"/>
            </a:xfrm>
          </p:grpSpPr>
          <p:sp>
            <p:nvSpPr>
              <p:cNvPr id="137" name="TextBox 10">
                <a:extLst>
                  <a:ext uri="{FF2B5EF4-FFF2-40B4-BE49-F238E27FC236}">
                    <a16:creationId xmlns:a16="http://schemas.microsoft.com/office/drawing/2014/main" id="{EFF79DA2-4368-42E6-B71C-9778FB9B5CD0}"/>
                  </a:ext>
                </a:extLst>
              </p:cNvPr>
              <p:cNvSpPr txBox="1"/>
              <p:nvPr/>
            </p:nvSpPr>
            <p:spPr>
              <a:xfrm>
                <a:off x="1522475" y="1852891"/>
                <a:ext cx="10208786" cy="430887"/>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Cette commande récupère les commits du serveur distant, puis fusionne les changements avec votre dépôt local.</a:t>
                </a:r>
              </a:p>
            </p:txBody>
          </p:sp>
          <p:sp>
            <p:nvSpPr>
              <p:cNvPr id="138" name="TextBox 11">
                <a:extLst>
                  <a:ext uri="{FF2B5EF4-FFF2-40B4-BE49-F238E27FC236}">
                    <a16:creationId xmlns:a16="http://schemas.microsoft.com/office/drawing/2014/main" id="{5AA3F963-B285-47D3-B8A9-D53BA3719CC7}"/>
                  </a:ext>
                </a:extLst>
              </p:cNvPr>
              <p:cNvSpPr txBox="1"/>
              <p:nvPr/>
            </p:nvSpPr>
            <p:spPr>
              <a:xfrm>
                <a:off x="1517615" y="1347674"/>
                <a:ext cx="10962031" cy="52514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chemeClr val="accent3"/>
                    </a:solidFill>
                    <a:latin typeface="BNPP Sans" panose="02000000000000000000" pitchFamily="2" charset="0"/>
                    <a:cs typeface="Roboto Regular" charset="0"/>
                  </a:rPr>
                  <a:t>Récupérer des modifications</a:t>
                </a:r>
              </a:p>
            </p:txBody>
          </p:sp>
        </p:grpSp>
        <p:grpSp>
          <p:nvGrpSpPr>
            <p:cNvPr id="134" name="Group 30">
              <a:extLst>
                <a:ext uri="{FF2B5EF4-FFF2-40B4-BE49-F238E27FC236}">
                  <a16:creationId xmlns:a16="http://schemas.microsoft.com/office/drawing/2014/main" id="{ACB58251-07EF-4AAD-A38C-D6FDBAABFE47}"/>
                </a:ext>
              </a:extLst>
            </p:cNvPr>
            <p:cNvGrpSpPr/>
            <p:nvPr/>
          </p:nvGrpSpPr>
          <p:grpSpPr>
            <a:xfrm>
              <a:off x="872766" y="1479332"/>
              <a:ext cx="493155" cy="503446"/>
              <a:chOff x="858151" y="1326821"/>
              <a:chExt cx="446636" cy="455956"/>
            </a:xfrm>
          </p:grpSpPr>
          <p:sp>
            <p:nvSpPr>
              <p:cNvPr id="135" name="Oval 31">
                <a:extLst>
                  <a:ext uri="{FF2B5EF4-FFF2-40B4-BE49-F238E27FC236}">
                    <a16:creationId xmlns:a16="http://schemas.microsoft.com/office/drawing/2014/main" id="{435C30EF-FB06-497A-8DB8-F1FFD8CFBB57}"/>
                  </a:ext>
                </a:extLst>
              </p:cNvPr>
              <p:cNvSpPr>
                <a:spLocks noChangeAspect="1"/>
              </p:cNvSpPr>
              <p:nvPr/>
            </p:nvSpPr>
            <p:spPr>
              <a:xfrm>
                <a:off x="858151" y="1326821"/>
                <a:ext cx="446636" cy="455956"/>
              </a:xfrm>
              <a:prstGeom prst="ellipse">
                <a:avLst/>
              </a:prstGeom>
              <a:solidFill>
                <a:schemeClr val="accent3"/>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136" name="Freeform 278">
                <a:extLst>
                  <a:ext uri="{FF2B5EF4-FFF2-40B4-BE49-F238E27FC236}">
                    <a16:creationId xmlns:a16="http://schemas.microsoft.com/office/drawing/2014/main" id="{BFF2C1F7-D62E-42EB-9424-2295F64929DA}"/>
                  </a:ext>
                </a:extLst>
              </p:cNvPr>
              <p:cNvSpPr>
                <a:spLocks noChangeArrowheads="1"/>
              </p:cNvSpPr>
              <p:nvPr/>
            </p:nvSpPr>
            <p:spPr bwMode="auto">
              <a:xfrm>
                <a:off x="930704" y="1375259"/>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sp>
        <p:nvSpPr>
          <p:cNvPr id="139" name="Rectangle 2">
            <a:extLst>
              <a:ext uri="{FF2B5EF4-FFF2-40B4-BE49-F238E27FC236}">
                <a16:creationId xmlns:a16="http://schemas.microsoft.com/office/drawing/2014/main" id="{D18968BF-E4A2-488A-9172-F92C3906B327}"/>
              </a:ext>
            </a:extLst>
          </p:cNvPr>
          <p:cNvSpPr>
            <a:spLocks noChangeArrowheads="1"/>
          </p:cNvSpPr>
          <p:nvPr/>
        </p:nvSpPr>
        <p:spPr bwMode="auto">
          <a:xfrm>
            <a:off x="1308547" y="5508734"/>
            <a:ext cx="4330258"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pull</a:t>
            </a:r>
            <a:endParaRPr lang="fr-FR" altLang="fr-FR" sz="1800" b="1">
              <a:solidFill>
                <a:srgbClr val="FFFFFF"/>
              </a:solidFill>
              <a:latin typeface="Arial" pitchFamily="34" charset="0"/>
              <a:cs typeface="Arial" pitchFamily="34" charset="0"/>
            </a:endParaRPr>
          </a:p>
        </p:txBody>
      </p:sp>
      <p:grpSp>
        <p:nvGrpSpPr>
          <p:cNvPr id="111" name="Groupe 110">
            <a:extLst>
              <a:ext uri="{FF2B5EF4-FFF2-40B4-BE49-F238E27FC236}">
                <a16:creationId xmlns:a16="http://schemas.microsoft.com/office/drawing/2014/main" id="{5D99E9AC-D5CE-4073-8E95-BE199ABE058A}"/>
              </a:ext>
            </a:extLst>
          </p:cNvPr>
          <p:cNvGrpSpPr/>
          <p:nvPr/>
        </p:nvGrpSpPr>
        <p:grpSpPr>
          <a:xfrm>
            <a:off x="7694795" y="1424914"/>
            <a:ext cx="503470" cy="645221"/>
            <a:chOff x="7062827" y="1071965"/>
            <a:chExt cx="431462" cy="552940"/>
          </a:xfrm>
        </p:grpSpPr>
        <p:sp>
          <p:nvSpPr>
            <p:cNvPr id="112" name="Rectangle : avec coin rogné 111">
              <a:extLst>
                <a:ext uri="{FF2B5EF4-FFF2-40B4-BE49-F238E27FC236}">
                  <a16:creationId xmlns:a16="http://schemas.microsoft.com/office/drawing/2014/main" id="{15A38631-D6FA-4BFE-9222-4DFE76E90334}"/>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13" name="Group 220">
              <a:extLst>
                <a:ext uri="{FF2B5EF4-FFF2-40B4-BE49-F238E27FC236}">
                  <a16:creationId xmlns:a16="http://schemas.microsoft.com/office/drawing/2014/main" id="{F8763EC2-C0DA-4694-8DAD-BD95B8598E93}"/>
                </a:ext>
              </a:extLst>
            </p:cNvPr>
            <p:cNvGrpSpPr/>
            <p:nvPr/>
          </p:nvGrpSpPr>
          <p:grpSpPr>
            <a:xfrm>
              <a:off x="7062827" y="1071965"/>
              <a:ext cx="431462" cy="552940"/>
              <a:chOff x="-3451373" y="-2208732"/>
              <a:chExt cx="327026" cy="419100"/>
            </a:xfrm>
          </p:grpSpPr>
          <p:sp>
            <p:nvSpPr>
              <p:cNvPr id="114" name="Freeform 13">
                <a:extLst>
                  <a:ext uri="{FF2B5EF4-FFF2-40B4-BE49-F238E27FC236}">
                    <a16:creationId xmlns:a16="http://schemas.microsoft.com/office/drawing/2014/main" id="{B306D7F8-6AB9-45A0-BB7D-9AC70BC58A17}"/>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4">
                <a:extLst>
                  <a:ext uri="{FF2B5EF4-FFF2-40B4-BE49-F238E27FC236}">
                    <a16:creationId xmlns:a16="http://schemas.microsoft.com/office/drawing/2014/main" id="{BCC0CD13-BCAA-48CC-B69B-8B81D00B30DB}"/>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15">
                <a:extLst>
                  <a:ext uri="{FF2B5EF4-FFF2-40B4-BE49-F238E27FC236}">
                    <a16:creationId xmlns:a16="http://schemas.microsoft.com/office/drawing/2014/main" id="{05DBA0AD-ADF7-4A34-B4A6-ABD34FCF43A9}"/>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6">
                <a:extLst>
                  <a:ext uri="{FF2B5EF4-FFF2-40B4-BE49-F238E27FC236}">
                    <a16:creationId xmlns:a16="http://schemas.microsoft.com/office/drawing/2014/main" id="{0D5E66B6-A47C-42D2-B48F-DB40109E1936}"/>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7">
                <a:extLst>
                  <a:ext uri="{FF2B5EF4-FFF2-40B4-BE49-F238E27FC236}">
                    <a16:creationId xmlns:a16="http://schemas.microsoft.com/office/drawing/2014/main" id="{501ADB60-019A-4BE9-B740-0356DFAF56FE}"/>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9" name="Freeform 18">
                <a:extLst>
                  <a:ext uri="{FF2B5EF4-FFF2-40B4-BE49-F238E27FC236}">
                    <a16:creationId xmlns:a16="http://schemas.microsoft.com/office/drawing/2014/main" id="{BDCC1355-3C02-40B9-A2A6-26887166FDFC}"/>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120" name="Flèche : droite 119">
            <a:extLst>
              <a:ext uri="{FF2B5EF4-FFF2-40B4-BE49-F238E27FC236}">
                <a16:creationId xmlns:a16="http://schemas.microsoft.com/office/drawing/2014/main" id="{10C8EE65-174C-4407-92F8-D148F36C2E56}"/>
              </a:ext>
            </a:extLst>
          </p:cNvPr>
          <p:cNvSpPr/>
          <p:nvPr/>
        </p:nvSpPr>
        <p:spPr>
          <a:xfrm>
            <a:off x="9022928" y="1274049"/>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22" name="Groupe 121">
            <a:extLst>
              <a:ext uri="{FF2B5EF4-FFF2-40B4-BE49-F238E27FC236}">
                <a16:creationId xmlns:a16="http://schemas.microsoft.com/office/drawing/2014/main" id="{AC7C2B86-76C9-423F-89AF-E3FAE971F2D9}"/>
              </a:ext>
            </a:extLst>
          </p:cNvPr>
          <p:cNvGrpSpPr/>
          <p:nvPr/>
        </p:nvGrpSpPr>
        <p:grpSpPr>
          <a:xfrm>
            <a:off x="10543297" y="1424914"/>
            <a:ext cx="503470" cy="645221"/>
            <a:chOff x="7062827" y="1071965"/>
            <a:chExt cx="431462" cy="552940"/>
          </a:xfrm>
        </p:grpSpPr>
        <p:sp>
          <p:nvSpPr>
            <p:cNvPr id="123" name="Rectangle : avec coin rogné 122">
              <a:extLst>
                <a:ext uri="{FF2B5EF4-FFF2-40B4-BE49-F238E27FC236}">
                  <a16:creationId xmlns:a16="http://schemas.microsoft.com/office/drawing/2014/main" id="{A1C79B80-95CC-44FB-9CA8-2ED3C37A1796}"/>
                </a:ext>
              </a:extLst>
            </p:cNvPr>
            <p:cNvSpPr/>
            <p:nvPr/>
          </p:nvSpPr>
          <p:spPr>
            <a:xfrm>
              <a:off x="7092538" y="1100096"/>
              <a:ext cx="381076" cy="499970"/>
            </a:xfrm>
            <a:prstGeom prst="snip1Rect">
              <a:avLst>
                <a:gd name="adj" fmla="val 36958"/>
              </a:avLst>
            </a:prstGeom>
            <a:solidFill>
              <a:schemeClr val="bg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24" name="Group 220">
              <a:extLst>
                <a:ext uri="{FF2B5EF4-FFF2-40B4-BE49-F238E27FC236}">
                  <a16:creationId xmlns:a16="http://schemas.microsoft.com/office/drawing/2014/main" id="{7CDC8202-0906-4A4D-9FDF-3E906945FDFF}"/>
                </a:ext>
              </a:extLst>
            </p:cNvPr>
            <p:cNvGrpSpPr/>
            <p:nvPr/>
          </p:nvGrpSpPr>
          <p:grpSpPr>
            <a:xfrm>
              <a:off x="7062827" y="1071965"/>
              <a:ext cx="431462" cy="552940"/>
              <a:chOff x="-3451373" y="-2208732"/>
              <a:chExt cx="327026" cy="419100"/>
            </a:xfrm>
          </p:grpSpPr>
          <p:sp>
            <p:nvSpPr>
              <p:cNvPr id="125" name="Freeform 13">
                <a:extLst>
                  <a:ext uri="{FF2B5EF4-FFF2-40B4-BE49-F238E27FC236}">
                    <a16:creationId xmlns:a16="http://schemas.microsoft.com/office/drawing/2014/main" id="{8F19C7CD-1469-4D69-89E2-3E8F4578902F}"/>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6" name="Freeform 14">
                <a:extLst>
                  <a:ext uri="{FF2B5EF4-FFF2-40B4-BE49-F238E27FC236}">
                    <a16:creationId xmlns:a16="http://schemas.microsoft.com/office/drawing/2014/main" id="{FFE913AF-7210-4E35-B7C2-BD3CFF4B6B42}"/>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7" name="Freeform 15">
                <a:extLst>
                  <a:ext uri="{FF2B5EF4-FFF2-40B4-BE49-F238E27FC236}">
                    <a16:creationId xmlns:a16="http://schemas.microsoft.com/office/drawing/2014/main" id="{FA168505-A260-4FD3-B9F3-7273D1F6C2B2}"/>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8" name="Freeform 16">
                <a:extLst>
                  <a:ext uri="{FF2B5EF4-FFF2-40B4-BE49-F238E27FC236}">
                    <a16:creationId xmlns:a16="http://schemas.microsoft.com/office/drawing/2014/main" id="{8D412597-9F49-489B-8EAB-EDB99F890DE6}"/>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29" name="Freeform 17">
                <a:extLst>
                  <a:ext uri="{FF2B5EF4-FFF2-40B4-BE49-F238E27FC236}">
                    <a16:creationId xmlns:a16="http://schemas.microsoft.com/office/drawing/2014/main" id="{0E8CB526-A7D1-4BDA-9BE8-CC1A3C8EED7C}"/>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30" name="Freeform 18">
                <a:extLst>
                  <a:ext uri="{FF2B5EF4-FFF2-40B4-BE49-F238E27FC236}">
                    <a16:creationId xmlns:a16="http://schemas.microsoft.com/office/drawing/2014/main" id="{6AC7F147-D1A4-4D17-A058-D565E4EE10F0}"/>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131" name="Groupe 130">
            <a:extLst>
              <a:ext uri="{FF2B5EF4-FFF2-40B4-BE49-F238E27FC236}">
                <a16:creationId xmlns:a16="http://schemas.microsoft.com/office/drawing/2014/main" id="{09CE0347-42C6-4CE9-AACA-EFD365B45A1D}"/>
              </a:ext>
            </a:extLst>
          </p:cNvPr>
          <p:cNvGrpSpPr/>
          <p:nvPr/>
        </p:nvGrpSpPr>
        <p:grpSpPr>
          <a:xfrm>
            <a:off x="7892286" y="2623432"/>
            <a:ext cx="503470" cy="645221"/>
            <a:chOff x="7062827" y="1071965"/>
            <a:chExt cx="431462" cy="552940"/>
          </a:xfrm>
        </p:grpSpPr>
        <p:sp>
          <p:nvSpPr>
            <p:cNvPr id="159" name="Rectangle : avec coin rogné 158">
              <a:extLst>
                <a:ext uri="{FF2B5EF4-FFF2-40B4-BE49-F238E27FC236}">
                  <a16:creationId xmlns:a16="http://schemas.microsoft.com/office/drawing/2014/main" id="{218FCD09-218D-4700-AFAC-7D26A81A8110}"/>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60" name="Group 220">
              <a:extLst>
                <a:ext uri="{FF2B5EF4-FFF2-40B4-BE49-F238E27FC236}">
                  <a16:creationId xmlns:a16="http://schemas.microsoft.com/office/drawing/2014/main" id="{D3B975EE-F5FA-4680-B676-68659786C549}"/>
                </a:ext>
              </a:extLst>
            </p:cNvPr>
            <p:cNvGrpSpPr/>
            <p:nvPr/>
          </p:nvGrpSpPr>
          <p:grpSpPr>
            <a:xfrm>
              <a:off x="7062827" y="1071965"/>
              <a:ext cx="431462" cy="552940"/>
              <a:chOff x="-3451373" y="-2208732"/>
              <a:chExt cx="327026" cy="419100"/>
            </a:xfrm>
          </p:grpSpPr>
          <p:sp>
            <p:nvSpPr>
              <p:cNvPr id="161" name="Freeform 13">
                <a:extLst>
                  <a:ext uri="{FF2B5EF4-FFF2-40B4-BE49-F238E27FC236}">
                    <a16:creationId xmlns:a16="http://schemas.microsoft.com/office/drawing/2014/main" id="{15E778DC-AE65-4E52-BAC4-567486D6BB61}"/>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2" name="Freeform 14">
                <a:extLst>
                  <a:ext uri="{FF2B5EF4-FFF2-40B4-BE49-F238E27FC236}">
                    <a16:creationId xmlns:a16="http://schemas.microsoft.com/office/drawing/2014/main" id="{928380ED-35B7-441B-9AD0-D188A3E63556}"/>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3" name="Freeform 15">
                <a:extLst>
                  <a:ext uri="{FF2B5EF4-FFF2-40B4-BE49-F238E27FC236}">
                    <a16:creationId xmlns:a16="http://schemas.microsoft.com/office/drawing/2014/main" id="{F1A5ECB0-3174-4068-9AA7-9E0FF37CB8BB}"/>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4" name="Freeform 16">
                <a:extLst>
                  <a:ext uri="{FF2B5EF4-FFF2-40B4-BE49-F238E27FC236}">
                    <a16:creationId xmlns:a16="http://schemas.microsoft.com/office/drawing/2014/main" id="{5133063D-371B-4815-9063-051A40AF9FA4}"/>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5" name="Freeform 17">
                <a:extLst>
                  <a:ext uri="{FF2B5EF4-FFF2-40B4-BE49-F238E27FC236}">
                    <a16:creationId xmlns:a16="http://schemas.microsoft.com/office/drawing/2014/main" id="{FECD8FD9-4EB6-4056-9717-A0B8721B5FCF}"/>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66" name="Freeform 18">
                <a:extLst>
                  <a:ext uri="{FF2B5EF4-FFF2-40B4-BE49-F238E27FC236}">
                    <a16:creationId xmlns:a16="http://schemas.microsoft.com/office/drawing/2014/main" id="{B1B20636-A200-46CA-8F68-62566D63607F}"/>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167" name="Groupe 166">
            <a:extLst>
              <a:ext uri="{FF2B5EF4-FFF2-40B4-BE49-F238E27FC236}">
                <a16:creationId xmlns:a16="http://schemas.microsoft.com/office/drawing/2014/main" id="{7E23281F-2038-44F6-9043-BAB7F5A8BAE2}"/>
              </a:ext>
            </a:extLst>
          </p:cNvPr>
          <p:cNvGrpSpPr/>
          <p:nvPr/>
        </p:nvGrpSpPr>
        <p:grpSpPr>
          <a:xfrm flipV="1">
            <a:off x="7894245" y="3403073"/>
            <a:ext cx="503470" cy="602785"/>
            <a:chOff x="7062827" y="1071965"/>
            <a:chExt cx="431462" cy="552940"/>
          </a:xfrm>
        </p:grpSpPr>
        <p:sp>
          <p:nvSpPr>
            <p:cNvPr id="168" name="Rectangle : avec coin rogné 167">
              <a:extLst>
                <a:ext uri="{FF2B5EF4-FFF2-40B4-BE49-F238E27FC236}">
                  <a16:creationId xmlns:a16="http://schemas.microsoft.com/office/drawing/2014/main" id="{A16E57B1-0E22-428F-8449-75093085DAA9}"/>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69" name="Group 220">
              <a:extLst>
                <a:ext uri="{FF2B5EF4-FFF2-40B4-BE49-F238E27FC236}">
                  <a16:creationId xmlns:a16="http://schemas.microsoft.com/office/drawing/2014/main" id="{126987B0-A06D-469F-8396-482BB7933992}"/>
                </a:ext>
              </a:extLst>
            </p:cNvPr>
            <p:cNvGrpSpPr/>
            <p:nvPr/>
          </p:nvGrpSpPr>
          <p:grpSpPr>
            <a:xfrm>
              <a:off x="7062827" y="1071965"/>
              <a:ext cx="431462" cy="552940"/>
              <a:chOff x="-3451373" y="-2208732"/>
              <a:chExt cx="327026" cy="419100"/>
            </a:xfrm>
          </p:grpSpPr>
          <p:sp>
            <p:nvSpPr>
              <p:cNvPr id="170" name="Freeform 13">
                <a:extLst>
                  <a:ext uri="{FF2B5EF4-FFF2-40B4-BE49-F238E27FC236}">
                    <a16:creationId xmlns:a16="http://schemas.microsoft.com/office/drawing/2014/main" id="{57DB9896-39DD-4E3F-8935-222733045489}"/>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1" name="Freeform 14">
                <a:extLst>
                  <a:ext uri="{FF2B5EF4-FFF2-40B4-BE49-F238E27FC236}">
                    <a16:creationId xmlns:a16="http://schemas.microsoft.com/office/drawing/2014/main" id="{653507D5-E514-4772-B524-5DE669E9E023}"/>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2" name="Freeform 15">
                <a:extLst>
                  <a:ext uri="{FF2B5EF4-FFF2-40B4-BE49-F238E27FC236}">
                    <a16:creationId xmlns:a16="http://schemas.microsoft.com/office/drawing/2014/main" id="{1010D948-6411-49ED-949E-ACA460C02057}"/>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3" name="Freeform 16">
                <a:extLst>
                  <a:ext uri="{FF2B5EF4-FFF2-40B4-BE49-F238E27FC236}">
                    <a16:creationId xmlns:a16="http://schemas.microsoft.com/office/drawing/2014/main" id="{F0712CC8-895F-4D6A-8CF2-6FF1FB3B6BA1}"/>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4" name="Freeform 17">
                <a:extLst>
                  <a:ext uri="{FF2B5EF4-FFF2-40B4-BE49-F238E27FC236}">
                    <a16:creationId xmlns:a16="http://schemas.microsoft.com/office/drawing/2014/main" id="{A71A77D1-51FD-4D27-97A9-C1DFCB30D246}"/>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75" name="Freeform 18">
                <a:extLst>
                  <a:ext uri="{FF2B5EF4-FFF2-40B4-BE49-F238E27FC236}">
                    <a16:creationId xmlns:a16="http://schemas.microsoft.com/office/drawing/2014/main" id="{1117654B-FD96-4341-9FFA-3DBFC0A1C39B}"/>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176" name="Flèche : droite 175">
            <a:extLst>
              <a:ext uri="{FF2B5EF4-FFF2-40B4-BE49-F238E27FC236}">
                <a16:creationId xmlns:a16="http://schemas.microsoft.com/office/drawing/2014/main" id="{49C74A7E-6531-458A-A33B-EFD87644308C}"/>
              </a:ext>
            </a:extLst>
          </p:cNvPr>
          <p:cNvSpPr/>
          <p:nvPr/>
        </p:nvSpPr>
        <p:spPr>
          <a:xfrm>
            <a:off x="9022928" y="2882498"/>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177" name="Rectangle : coins arrondis 176">
            <a:extLst>
              <a:ext uri="{FF2B5EF4-FFF2-40B4-BE49-F238E27FC236}">
                <a16:creationId xmlns:a16="http://schemas.microsoft.com/office/drawing/2014/main" id="{F0F6E411-0230-4058-898C-27979B014AD7}"/>
              </a:ext>
            </a:extLst>
          </p:cNvPr>
          <p:cNvSpPr/>
          <p:nvPr/>
        </p:nvSpPr>
        <p:spPr>
          <a:xfrm>
            <a:off x="10543297" y="2979330"/>
            <a:ext cx="503468" cy="645222"/>
          </a:xfrm>
          <a:prstGeom prst="roundRect">
            <a:avLst/>
          </a:pr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cxnSp>
        <p:nvCxnSpPr>
          <p:cNvPr id="7" name="Connecteur droit 6">
            <a:extLst>
              <a:ext uri="{FF2B5EF4-FFF2-40B4-BE49-F238E27FC236}">
                <a16:creationId xmlns:a16="http://schemas.microsoft.com/office/drawing/2014/main" id="{D5968959-6A88-4388-B6F4-3B79AA67B647}"/>
              </a:ext>
            </a:extLst>
          </p:cNvPr>
          <p:cNvCxnSpPr/>
          <p:nvPr/>
        </p:nvCxnSpPr>
        <p:spPr>
          <a:xfrm>
            <a:off x="7713311" y="3329211"/>
            <a:ext cx="868044"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8" name="Flèche : droite 177">
            <a:extLst>
              <a:ext uri="{FF2B5EF4-FFF2-40B4-BE49-F238E27FC236}">
                <a16:creationId xmlns:a16="http://schemas.microsoft.com/office/drawing/2014/main" id="{77585FF6-B2FE-4A0F-BDB9-76A6E1C7A2DA}"/>
              </a:ext>
            </a:extLst>
          </p:cNvPr>
          <p:cNvSpPr/>
          <p:nvPr/>
        </p:nvSpPr>
        <p:spPr>
          <a:xfrm rot="10800000">
            <a:off x="9021268" y="4692495"/>
            <a:ext cx="503468" cy="946950"/>
          </a:xfrm>
          <a:prstGeom prst="rightArrow">
            <a:avLst/>
          </a:prstGeom>
          <a:solidFill>
            <a:srgbClr val="F5F5F5"/>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79" name="Groupe 178">
            <a:extLst>
              <a:ext uri="{FF2B5EF4-FFF2-40B4-BE49-F238E27FC236}">
                <a16:creationId xmlns:a16="http://schemas.microsoft.com/office/drawing/2014/main" id="{CC10A71C-966D-48FA-9C46-1032314E2B33}"/>
              </a:ext>
            </a:extLst>
          </p:cNvPr>
          <p:cNvGrpSpPr/>
          <p:nvPr/>
        </p:nvGrpSpPr>
        <p:grpSpPr>
          <a:xfrm>
            <a:off x="7694793" y="4839664"/>
            <a:ext cx="503470" cy="645221"/>
            <a:chOff x="7062827" y="1071965"/>
            <a:chExt cx="431462" cy="552940"/>
          </a:xfrm>
        </p:grpSpPr>
        <p:sp>
          <p:nvSpPr>
            <p:cNvPr id="180" name="Rectangle : avec coin rogné 179">
              <a:extLst>
                <a:ext uri="{FF2B5EF4-FFF2-40B4-BE49-F238E27FC236}">
                  <a16:creationId xmlns:a16="http://schemas.microsoft.com/office/drawing/2014/main" id="{47E99349-8E13-450F-A823-5696477DFA12}"/>
                </a:ext>
              </a:extLst>
            </p:cNvPr>
            <p:cNvSpPr/>
            <p:nvPr/>
          </p:nvSpPr>
          <p:spPr>
            <a:xfrm>
              <a:off x="7092538" y="1100096"/>
              <a:ext cx="381076" cy="499970"/>
            </a:xfrm>
            <a:prstGeom prst="snip1Rect">
              <a:avLst>
                <a:gd name="adj" fmla="val 36958"/>
              </a:avLst>
            </a:prstGeom>
            <a:solidFill>
              <a:schemeClr val="bg1">
                <a:alpha val="51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81" name="Group 220">
              <a:extLst>
                <a:ext uri="{FF2B5EF4-FFF2-40B4-BE49-F238E27FC236}">
                  <a16:creationId xmlns:a16="http://schemas.microsoft.com/office/drawing/2014/main" id="{2AAA87B0-103E-4B83-9B30-6D39D7089F1D}"/>
                </a:ext>
              </a:extLst>
            </p:cNvPr>
            <p:cNvGrpSpPr/>
            <p:nvPr/>
          </p:nvGrpSpPr>
          <p:grpSpPr>
            <a:xfrm>
              <a:off x="7062827" y="1071965"/>
              <a:ext cx="431462" cy="552940"/>
              <a:chOff x="-3451373" y="-2208732"/>
              <a:chExt cx="327026" cy="419100"/>
            </a:xfrm>
          </p:grpSpPr>
          <p:sp>
            <p:nvSpPr>
              <p:cNvPr id="182" name="Freeform 13">
                <a:extLst>
                  <a:ext uri="{FF2B5EF4-FFF2-40B4-BE49-F238E27FC236}">
                    <a16:creationId xmlns:a16="http://schemas.microsoft.com/office/drawing/2014/main" id="{D3626DD0-6E9B-4149-A376-86CC4DA00FD2}"/>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alpha val="26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3" name="Freeform 14">
                <a:extLst>
                  <a:ext uri="{FF2B5EF4-FFF2-40B4-BE49-F238E27FC236}">
                    <a16:creationId xmlns:a16="http://schemas.microsoft.com/office/drawing/2014/main" id="{59073800-71F7-4F27-BEA9-B11614B38032}"/>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4" name="Freeform 15">
                <a:extLst>
                  <a:ext uri="{FF2B5EF4-FFF2-40B4-BE49-F238E27FC236}">
                    <a16:creationId xmlns:a16="http://schemas.microsoft.com/office/drawing/2014/main" id="{D9722DB9-4DF2-42A3-BE62-291FB0F8D9BB}"/>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5" name="Freeform 16">
                <a:extLst>
                  <a:ext uri="{FF2B5EF4-FFF2-40B4-BE49-F238E27FC236}">
                    <a16:creationId xmlns:a16="http://schemas.microsoft.com/office/drawing/2014/main" id="{BCAEC467-0024-4504-85D0-9F8C9E2AB3D3}"/>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6" name="Freeform 17">
                <a:extLst>
                  <a:ext uri="{FF2B5EF4-FFF2-40B4-BE49-F238E27FC236}">
                    <a16:creationId xmlns:a16="http://schemas.microsoft.com/office/drawing/2014/main" id="{1A9544B8-697A-4E1D-8C40-FF1AEE29BA01}"/>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87" name="Freeform 18">
                <a:extLst>
                  <a:ext uri="{FF2B5EF4-FFF2-40B4-BE49-F238E27FC236}">
                    <a16:creationId xmlns:a16="http://schemas.microsoft.com/office/drawing/2014/main" id="{0A33A186-790E-42E2-A852-55E5571F5A22}"/>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grpSp>
        <p:nvGrpSpPr>
          <p:cNvPr id="188" name="Groupe 187">
            <a:extLst>
              <a:ext uri="{FF2B5EF4-FFF2-40B4-BE49-F238E27FC236}">
                <a16:creationId xmlns:a16="http://schemas.microsoft.com/office/drawing/2014/main" id="{553CA71C-7D93-4106-B4BA-C44FB7C06593}"/>
              </a:ext>
            </a:extLst>
          </p:cNvPr>
          <p:cNvGrpSpPr/>
          <p:nvPr/>
        </p:nvGrpSpPr>
        <p:grpSpPr>
          <a:xfrm>
            <a:off x="10543297" y="4843360"/>
            <a:ext cx="503470" cy="645221"/>
            <a:chOff x="7062827" y="1071965"/>
            <a:chExt cx="431462" cy="552940"/>
          </a:xfrm>
        </p:grpSpPr>
        <p:sp>
          <p:nvSpPr>
            <p:cNvPr id="189" name="Rectangle : avec coin rogné 188">
              <a:extLst>
                <a:ext uri="{FF2B5EF4-FFF2-40B4-BE49-F238E27FC236}">
                  <a16:creationId xmlns:a16="http://schemas.microsoft.com/office/drawing/2014/main" id="{F809A90D-7A22-4013-AEA5-2781EC4BB59C}"/>
                </a:ext>
              </a:extLst>
            </p:cNvPr>
            <p:cNvSpPr/>
            <p:nvPr/>
          </p:nvSpPr>
          <p:spPr>
            <a:xfrm>
              <a:off x="7078695" y="1087575"/>
              <a:ext cx="403084" cy="516573"/>
            </a:xfrm>
            <a:prstGeom prst="snip1Rect">
              <a:avLst>
                <a:gd name="adj" fmla="val 36958"/>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90" name="Group 220">
              <a:extLst>
                <a:ext uri="{FF2B5EF4-FFF2-40B4-BE49-F238E27FC236}">
                  <a16:creationId xmlns:a16="http://schemas.microsoft.com/office/drawing/2014/main" id="{4C8F7A5B-2565-4A4D-A839-3D8CF332D2C9}"/>
                </a:ext>
              </a:extLst>
            </p:cNvPr>
            <p:cNvGrpSpPr/>
            <p:nvPr/>
          </p:nvGrpSpPr>
          <p:grpSpPr>
            <a:xfrm>
              <a:off x="7062827" y="1071965"/>
              <a:ext cx="431462" cy="552940"/>
              <a:chOff x="-3451373" y="-2208732"/>
              <a:chExt cx="327026" cy="419100"/>
            </a:xfrm>
          </p:grpSpPr>
          <p:sp>
            <p:nvSpPr>
              <p:cNvPr id="191" name="Freeform 13">
                <a:extLst>
                  <a:ext uri="{FF2B5EF4-FFF2-40B4-BE49-F238E27FC236}">
                    <a16:creationId xmlns:a16="http://schemas.microsoft.com/office/drawing/2014/main" id="{BAAAFC75-E544-4F40-BFD7-E822C508475E}"/>
                  </a:ext>
                </a:extLst>
              </p:cNvPr>
              <p:cNvSpPr>
                <a:spLocks/>
              </p:cNvSpPr>
              <p:nvPr/>
            </p:nvSpPr>
            <p:spPr bwMode="auto">
              <a:xfrm>
                <a:off x="-3451373" y="-2208732"/>
                <a:ext cx="327025" cy="419100"/>
              </a:xfrm>
              <a:custGeom>
                <a:avLst/>
                <a:gdLst>
                  <a:gd name="T0" fmla="*/ 90 w 102"/>
                  <a:gd name="T1" fmla="*/ 130 h 130"/>
                  <a:gd name="T2" fmla="*/ 13 w 102"/>
                  <a:gd name="T3" fmla="*/ 130 h 130"/>
                  <a:gd name="T4" fmla="*/ 0 w 102"/>
                  <a:gd name="T5" fmla="*/ 118 h 130"/>
                  <a:gd name="T6" fmla="*/ 0 w 102"/>
                  <a:gd name="T7" fmla="*/ 13 h 130"/>
                  <a:gd name="T8" fmla="*/ 13 w 102"/>
                  <a:gd name="T9" fmla="*/ 0 h 130"/>
                  <a:gd name="T10" fmla="*/ 61 w 102"/>
                  <a:gd name="T11" fmla="*/ 0 h 130"/>
                  <a:gd name="T12" fmla="*/ 61 w 102"/>
                  <a:gd name="T13" fmla="*/ 6 h 130"/>
                  <a:gd name="T14" fmla="*/ 13 w 102"/>
                  <a:gd name="T15" fmla="*/ 6 h 130"/>
                  <a:gd name="T16" fmla="*/ 6 w 102"/>
                  <a:gd name="T17" fmla="*/ 13 h 130"/>
                  <a:gd name="T18" fmla="*/ 6 w 102"/>
                  <a:gd name="T19" fmla="*/ 118 h 130"/>
                  <a:gd name="T20" fmla="*/ 13 w 102"/>
                  <a:gd name="T21" fmla="*/ 124 h 130"/>
                  <a:gd name="T22" fmla="*/ 90 w 102"/>
                  <a:gd name="T23" fmla="*/ 124 h 130"/>
                  <a:gd name="T24" fmla="*/ 96 w 102"/>
                  <a:gd name="T25" fmla="*/ 118 h 130"/>
                  <a:gd name="T26" fmla="*/ 96 w 102"/>
                  <a:gd name="T27" fmla="*/ 41 h 130"/>
                  <a:gd name="T28" fmla="*/ 102 w 102"/>
                  <a:gd name="T29" fmla="*/ 41 h 130"/>
                  <a:gd name="T30" fmla="*/ 102 w 102"/>
                  <a:gd name="T31" fmla="*/ 118 h 130"/>
                  <a:gd name="T32" fmla="*/ 90 w 102"/>
                  <a:gd name="T33"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2" h="130">
                    <a:moveTo>
                      <a:pt x="90" y="130"/>
                    </a:moveTo>
                    <a:cubicBezTo>
                      <a:pt x="13" y="130"/>
                      <a:pt x="13" y="130"/>
                      <a:pt x="13" y="130"/>
                    </a:cubicBezTo>
                    <a:cubicBezTo>
                      <a:pt x="5" y="130"/>
                      <a:pt x="0" y="125"/>
                      <a:pt x="0" y="118"/>
                    </a:cubicBezTo>
                    <a:cubicBezTo>
                      <a:pt x="0" y="13"/>
                      <a:pt x="0" y="13"/>
                      <a:pt x="0" y="13"/>
                    </a:cubicBezTo>
                    <a:cubicBezTo>
                      <a:pt x="0" y="6"/>
                      <a:pt x="5" y="0"/>
                      <a:pt x="13" y="0"/>
                    </a:cubicBezTo>
                    <a:cubicBezTo>
                      <a:pt x="61" y="0"/>
                      <a:pt x="61" y="0"/>
                      <a:pt x="61" y="0"/>
                    </a:cubicBezTo>
                    <a:cubicBezTo>
                      <a:pt x="61" y="6"/>
                      <a:pt x="61" y="6"/>
                      <a:pt x="61" y="6"/>
                    </a:cubicBezTo>
                    <a:cubicBezTo>
                      <a:pt x="13" y="6"/>
                      <a:pt x="13" y="6"/>
                      <a:pt x="13" y="6"/>
                    </a:cubicBezTo>
                    <a:cubicBezTo>
                      <a:pt x="9" y="6"/>
                      <a:pt x="6" y="9"/>
                      <a:pt x="6" y="13"/>
                    </a:cubicBezTo>
                    <a:cubicBezTo>
                      <a:pt x="6" y="118"/>
                      <a:pt x="6" y="118"/>
                      <a:pt x="6" y="118"/>
                    </a:cubicBezTo>
                    <a:cubicBezTo>
                      <a:pt x="6" y="121"/>
                      <a:pt x="9" y="124"/>
                      <a:pt x="13" y="124"/>
                    </a:cubicBezTo>
                    <a:cubicBezTo>
                      <a:pt x="90" y="124"/>
                      <a:pt x="90" y="124"/>
                      <a:pt x="90" y="124"/>
                    </a:cubicBezTo>
                    <a:cubicBezTo>
                      <a:pt x="93" y="124"/>
                      <a:pt x="96" y="121"/>
                      <a:pt x="96" y="118"/>
                    </a:cubicBezTo>
                    <a:cubicBezTo>
                      <a:pt x="96" y="41"/>
                      <a:pt x="96" y="41"/>
                      <a:pt x="96" y="41"/>
                    </a:cubicBezTo>
                    <a:cubicBezTo>
                      <a:pt x="102" y="41"/>
                      <a:pt x="102" y="41"/>
                      <a:pt x="102" y="41"/>
                    </a:cubicBezTo>
                    <a:cubicBezTo>
                      <a:pt x="102" y="118"/>
                      <a:pt x="102" y="118"/>
                      <a:pt x="102" y="118"/>
                    </a:cubicBezTo>
                    <a:cubicBezTo>
                      <a:pt x="102" y="125"/>
                      <a:pt x="97" y="130"/>
                      <a:pt x="90"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2" name="Freeform 14">
                <a:extLst>
                  <a:ext uri="{FF2B5EF4-FFF2-40B4-BE49-F238E27FC236}">
                    <a16:creationId xmlns:a16="http://schemas.microsoft.com/office/drawing/2014/main" id="{58413A59-B7EB-43B4-AE7F-A40698FFE3F1}"/>
                  </a:ext>
                </a:extLst>
              </p:cNvPr>
              <p:cNvSpPr>
                <a:spLocks/>
              </p:cNvSpPr>
              <p:nvPr/>
            </p:nvSpPr>
            <p:spPr bwMode="auto">
              <a:xfrm>
                <a:off x="-3240235" y="-2208732"/>
                <a:ext cx="115888" cy="115888"/>
              </a:xfrm>
              <a:custGeom>
                <a:avLst/>
                <a:gdLst>
                  <a:gd name="T0" fmla="*/ 0 w 36"/>
                  <a:gd name="T1" fmla="*/ 0 h 36"/>
                  <a:gd name="T2" fmla="*/ 0 w 36"/>
                  <a:gd name="T3" fmla="*/ 29 h 36"/>
                  <a:gd name="T4" fmla="*/ 7 w 36"/>
                  <a:gd name="T5" fmla="*/ 36 h 36"/>
                  <a:gd name="T6" fmla="*/ 36 w 36"/>
                  <a:gd name="T7" fmla="*/ 36 h 36"/>
                  <a:gd name="T8" fmla="*/ 0 w 36"/>
                  <a:gd name="T9" fmla="*/ 0 h 36"/>
                </a:gdLst>
                <a:ahLst/>
                <a:cxnLst>
                  <a:cxn ang="0">
                    <a:pos x="T0" y="T1"/>
                  </a:cxn>
                  <a:cxn ang="0">
                    <a:pos x="T2" y="T3"/>
                  </a:cxn>
                  <a:cxn ang="0">
                    <a:pos x="T4" y="T5"/>
                  </a:cxn>
                  <a:cxn ang="0">
                    <a:pos x="T6" y="T7"/>
                  </a:cxn>
                  <a:cxn ang="0">
                    <a:pos x="T8" y="T9"/>
                  </a:cxn>
                </a:cxnLst>
                <a:rect l="0" t="0" r="r" b="b"/>
                <a:pathLst>
                  <a:path w="36" h="36">
                    <a:moveTo>
                      <a:pt x="0" y="0"/>
                    </a:moveTo>
                    <a:cubicBezTo>
                      <a:pt x="0" y="29"/>
                      <a:pt x="0" y="29"/>
                      <a:pt x="0" y="29"/>
                    </a:cubicBezTo>
                    <a:cubicBezTo>
                      <a:pt x="0" y="33"/>
                      <a:pt x="3" y="36"/>
                      <a:pt x="7" y="36"/>
                    </a:cubicBezTo>
                    <a:cubicBezTo>
                      <a:pt x="36" y="36"/>
                      <a:pt x="36" y="36"/>
                      <a:pt x="36" y="36"/>
                    </a:cubicBez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3" name="Freeform 15">
                <a:extLst>
                  <a:ext uri="{FF2B5EF4-FFF2-40B4-BE49-F238E27FC236}">
                    <a16:creationId xmlns:a16="http://schemas.microsoft.com/office/drawing/2014/main" id="{596FC40B-D077-4B36-9878-7E90EF3C9BB8}"/>
                  </a:ext>
                </a:extLst>
              </p:cNvPr>
              <p:cNvSpPr>
                <a:spLocks/>
              </p:cNvSpPr>
              <p:nvPr/>
            </p:nvSpPr>
            <p:spPr bwMode="auto">
              <a:xfrm>
                <a:off x="-3379935" y="-2111895"/>
                <a:ext cx="92075" cy="26988"/>
              </a:xfrm>
              <a:custGeom>
                <a:avLst/>
                <a:gdLst>
                  <a:gd name="T0" fmla="*/ 25 w 29"/>
                  <a:gd name="T1" fmla="*/ 8 h 8"/>
                  <a:gd name="T2" fmla="*/ 4 w 29"/>
                  <a:gd name="T3" fmla="*/ 8 h 8"/>
                  <a:gd name="T4" fmla="*/ 0 w 29"/>
                  <a:gd name="T5" fmla="*/ 4 h 8"/>
                  <a:gd name="T6" fmla="*/ 4 w 29"/>
                  <a:gd name="T7" fmla="*/ 0 h 8"/>
                  <a:gd name="T8" fmla="*/ 25 w 29"/>
                  <a:gd name="T9" fmla="*/ 0 h 8"/>
                  <a:gd name="T10" fmla="*/ 29 w 29"/>
                  <a:gd name="T11" fmla="*/ 4 h 8"/>
                  <a:gd name="T12" fmla="*/ 25 w 2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9" h="8">
                    <a:moveTo>
                      <a:pt x="25" y="8"/>
                    </a:moveTo>
                    <a:cubicBezTo>
                      <a:pt x="4" y="8"/>
                      <a:pt x="4" y="8"/>
                      <a:pt x="4" y="8"/>
                    </a:cubicBezTo>
                    <a:cubicBezTo>
                      <a:pt x="2" y="8"/>
                      <a:pt x="0" y="6"/>
                      <a:pt x="0" y="4"/>
                    </a:cubicBezTo>
                    <a:cubicBezTo>
                      <a:pt x="0" y="2"/>
                      <a:pt x="2" y="0"/>
                      <a:pt x="4" y="0"/>
                    </a:cubicBezTo>
                    <a:cubicBezTo>
                      <a:pt x="25" y="0"/>
                      <a:pt x="25" y="0"/>
                      <a:pt x="25" y="0"/>
                    </a:cubicBezTo>
                    <a:cubicBezTo>
                      <a:pt x="27" y="0"/>
                      <a:pt x="29" y="2"/>
                      <a:pt x="29" y="4"/>
                    </a:cubicBezTo>
                    <a:cubicBezTo>
                      <a:pt x="29" y="6"/>
                      <a:pt x="27" y="8"/>
                      <a:pt x="25"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4" name="Freeform 16">
                <a:extLst>
                  <a:ext uri="{FF2B5EF4-FFF2-40B4-BE49-F238E27FC236}">
                    <a16:creationId xmlns:a16="http://schemas.microsoft.com/office/drawing/2014/main" id="{63B83861-662C-46AA-B05D-F618731483D2}"/>
                  </a:ext>
                </a:extLst>
              </p:cNvPr>
              <p:cNvSpPr>
                <a:spLocks/>
              </p:cNvSpPr>
              <p:nvPr/>
            </p:nvSpPr>
            <p:spPr bwMode="auto">
              <a:xfrm>
                <a:off x="-3379935" y="-2040457"/>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2"/>
                      <a:pt x="2" y="0"/>
                      <a:pt x="4" y="0"/>
                    </a:cubicBezTo>
                    <a:cubicBezTo>
                      <a:pt x="54" y="0"/>
                      <a:pt x="54" y="0"/>
                      <a:pt x="54" y="0"/>
                    </a:cubicBezTo>
                    <a:cubicBezTo>
                      <a:pt x="56" y="0"/>
                      <a:pt x="58" y="2"/>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5" name="Freeform 17">
                <a:extLst>
                  <a:ext uri="{FF2B5EF4-FFF2-40B4-BE49-F238E27FC236}">
                    <a16:creationId xmlns:a16="http://schemas.microsoft.com/office/drawing/2014/main" id="{175B2C95-0000-42DB-9E40-81DC9D7C8B50}"/>
                  </a:ext>
                </a:extLst>
              </p:cNvPr>
              <p:cNvSpPr>
                <a:spLocks/>
              </p:cNvSpPr>
              <p:nvPr/>
            </p:nvSpPr>
            <p:spPr bwMode="auto">
              <a:xfrm>
                <a:off x="-3379935" y="-1969020"/>
                <a:ext cx="184150" cy="25400"/>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6"/>
                      <a:pt x="0" y="4"/>
                    </a:cubicBezTo>
                    <a:cubicBezTo>
                      <a:pt x="0" y="1"/>
                      <a:pt x="2" y="0"/>
                      <a:pt x="4" y="0"/>
                    </a:cubicBezTo>
                    <a:cubicBezTo>
                      <a:pt x="54" y="0"/>
                      <a:pt x="54" y="0"/>
                      <a:pt x="54" y="0"/>
                    </a:cubicBezTo>
                    <a:cubicBezTo>
                      <a:pt x="56" y="0"/>
                      <a:pt x="58" y="1"/>
                      <a:pt x="58" y="4"/>
                    </a:cubicBezTo>
                    <a:cubicBezTo>
                      <a:pt x="58" y="6"/>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96" name="Freeform 18">
                <a:extLst>
                  <a:ext uri="{FF2B5EF4-FFF2-40B4-BE49-F238E27FC236}">
                    <a16:creationId xmlns:a16="http://schemas.microsoft.com/office/drawing/2014/main" id="{0A261952-2908-4ED5-8FF7-CBF098E28392}"/>
                  </a:ext>
                </a:extLst>
              </p:cNvPr>
              <p:cNvSpPr>
                <a:spLocks/>
              </p:cNvSpPr>
              <p:nvPr/>
            </p:nvSpPr>
            <p:spPr bwMode="auto">
              <a:xfrm>
                <a:off x="-3379935" y="-1902345"/>
                <a:ext cx="184150" cy="26988"/>
              </a:xfrm>
              <a:custGeom>
                <a:avLst/>
                <a:gdLst>
                  <a:gd name="T0" fmla="*/ 54 w 58"/>
                  <a:gd name="T1" fmla="*/ 8 h 8"/>
                  <a:gd name="T2" fmla="*/ 4 w 58"/>
                  <a:gd name="T3" fmla="*/ 8 h 8"/>
                  <a:gd name="T4" fmla="*/ 0 w 58"/>
                  <a:gd name="T5" fmla="*/ 4 h 8"/>
                  <a:gd name="T6" fmla="*/ 4 w 58"/>
                  <a:gd name="T7" fmla="*/ 0 h 8"/>
                  <a:gd name="T8" fmla="*/ 54 w 58"/>
                  <a:gd name="T9" fmla="*/ 0 h 8"/>
                  <a:gd name="T10" fmla="*/ 58 w 58"/>
                  <a:gd name="T11" fmla="*/ 4 h 8"/>
                  <a:gd name="T12" fmla="*/ 54 w 58"/>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58" h="8">
                    <a:moveTo>
                      <a:pt x="54" y="8"/>
                    </a:moveTo>
                    <a:cubicBezTo>
                      <a:pt x="4" y="8"/>
                      <a:pt x="4" y="8"/>
                      <a:pt x="4" y="8"/>
                    </a:cubicBezTo>
                    <a:cubicBezTo>
                      <a:pt x="2" y="8"/>
                      <a:pt x="0" y="7"/>
                      <a:pt x="0" y="4"/>
                    </a:cubicBezTo>
                    <a:cubicBezTo>
                      <a:pt x="0" y="2"/>
                      <a:pt x="2" y="0"/>
                      <a:pt x="4" y="0"/>
                    </a:cubicBezTo>
                    <a:cubicBezTo>
                      <a:pt x="54" y="0"/>
                      <a:pt x="54" y="0"/>
                      <a:pt x="54" y="0"/>
                    </a:cubicBezTo>
                    <a:cubicBezTo>
                      <a:pt x="56" y="0"/>
                      <a:pt x="58" y="2"/>
                      <a:pt x="58" y="4"/>
                    </a:cubicBezTo>
                    <a:cubicBezTo>
                      <a:pt x="58" y="7"/>
                      <a:pt x="56" y="8"/>
                      <a:pt x="54" y="8"/>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sp>
        <p:nvSpPr>
          <p:cNvPr id="197" name="Rectangle 196">
            <a:extLst>
              <a:ext uri="{FF2B5EF4-FFF2-40B4-BE49-F238E27FC236}">
                <a16:creationId xmlns:a16="http://schemas.microsoft.com/office/drawing/2014/main" id="{14335302-A07E-476F-9CBB-E5C65A6642D2}"/>
              </a:ext>
            </a:extLst>
          </p:cNvPr>
          <p:cNvSpPr/>
          <p:nvPr/>
        </p:nvSpPr>
        <p:spPr>
          <a:xfrm>
            <a:off x="7121961" y="140533"/>
            <a:ext cx="1507380" cy="461665"/>
          </a:xfrm>
          <a:prstGeom prst="rect">
            <a:avLst/>
          </a:prstGeom>
        </p:spPr>
        <p:txBody>
          <a:bodyPr wrap="square">
            <a:spAutoFit/>
          </a:bodyPr>
          <a:lstStyle/>
          <a:p>
            <a:pPr algn="ctr"/>
            <a:r>
              <a:rPr lang="fr-FR" b="1" cap="all" spc="53">
                <a:solidFill>
                  <a:schemeClr val="bg1"/>
                </a:solidFill>
                <a:latin typeface="BNPP Sans Condensed Light" panose="02000000000000000000" pitchFamily="50" charset="0"/>
                <a:cs typeface="Roboto Regular" charset="0"/>
              </a:rPr>
              <a:t>Dépôt local</a:t>
            </a:r>
            <a:endParaRPr lang="fr-FR">
              <a:solidFill>
                <a:schemeClr val="bg1"/>
              </a:solidFill>
              <a:latin typeface="BNPP Sans Condensed Light" panose="02000000000000000000" pitchFamily="50" charset="0"/>
            </a:endParaRPr>
          </a:p>
        </p:txBody>
      </p:sp>
      <p:sp>
        <p:nvSpPr>
          <p:cNvPr id="198" name="Rectangle 197">
            <a:extLst>
              <a:ext uri="{FF2B5EF4-FFF2-40B4-BE49-F238E27FC236}">
                <a16:creationId xmlns:a16="http://schemas.microsoft.com/office/drawing/2014/main" id="{24B8241B-4F34-4047-B1C7-B8830DB817EE}"/>
              </a:ext>
            </a:extLst>
          </p:cNvPr>
          <p:cNvSpPr/>
          <p:nvPr/>
        </p:nvSpPr>
        <p:spPr>
          <a:xfrm>
            <a:off x="9892315" y="140533"/>
            <a:ext cx="1850440" cy="461665"/>
          </a:xfrm>
          <a:prstGeom prst="rect">
            <a:avLst/>
          </a:prstGeom>
        </p:spPr>
        <p:txBody>
          <a:bodyPr wrap="square">
            <a:spAutoFit/>
          </a:bodyPr>
          <a:lstStyle/>
          <a:p>
            <a:pPr algn="ctr"/>
            <a:r>
              <a:rPr lang="fr-FR" b="1" cap="all" spc="53">
                <a:solidFill>
                  <a:schemeClr val="bg1"/>
                </a:solidFill>
                <a:latin typeface="BNPP Sans Condensed Light" panose="02000000000000000000" pitchFamily="50" charset="0"/>
                <a:cs typeface="Roboto Regular" charset="0"/>
              </a:rPr>
              <a:t>Dépôt Distant</a:t>
            </a:r>
            <a:endParaRPr lang="fr-FR">
              <a:solidFill>
                <a:schemeClr val="bg1"/>
              </a:solidFill>
              <a:latin typeface="BNPP Sans Condensed Light" panose="02000000000000000000" pitchFamily="50" charset="0"/>
            </a:endParaRPr>
          </a:p>
        </p:txBody>
      </p:sp>
    </p:spTree>
    <p:extLst>
      <p:ext uri="{BB962C8B-B14F-4D97-AF65-F5344CB8AC3E}">
        <p14:creationId xmlns:p14="http://schemas.microsoft.com/office/powerpoint/2010/main" val="8534106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26</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6000" dirty="0">
                <a:solidFill>
                  <a:srgbClr val="FFFFFF"/>
                </a:solidFill>
                <a:latin typeface="BNPPSans-Light" panose="02000503020000020004" pitchFamily="2" charset="0"/>
              </a:rPr>
              <a:t>Exercice pratique (en binôme) :</a:t>
            </a:r>
          </a:p>
          <a:p>
            <a:pPr algn="ctr"/>
            <a:r>
              <a:rPr lang="fr-FR" sz="6000" dirty="0">
                <a:solidFill>
                  <a:srgbClr val="FFFFFF"/>
                </a:solidFill>
                <a:latin typeface="BNPPSans-Light" panose="02000503020000020004" pitchFamily="2" charset="0"/>
              </a:rPr>
              <a:t>Commandes push, pull et </a:t>
            </a:r>
            <a:r>
              <a:rPr lang="fr-FR" sz="6000" dirty="0" err="1">
                <a:solidFill>
                  <a:srgbClr val="FFFFFF"/>
                </a:solidFill>
                <a:latin typeface="BNPPSans-Light" panose="02000503020000020004" pitchFamily="2" charset="0"/>
              </a:rPr>
              <a:t>revert</a:t>
            </a:r>
            <a:endParaRPr lang="fr-FR" sz="6000" dirty="0">
              <a:solidFill>
                <a:srgbClr val="FFFFFF"/>
              </a:solidFill>
              <a:latin typeface="BNPPSans-Light" panose="02000503020000020004" pitchFamily="2" charset="0"/>
            </a:endParaRPr>
          </a:p>
        </p:txBody>
      </p:sp>
    </p:spTree>
    <p:extLst>
      <p:ext uri="{BB962C8B-B14F-4D97-AF65-F5344CB8AC3E}">
        <p14:creationId xmlns:p14="http://schemas.microsoft.com/office/powerpoint/2010/main" val="1400005487"/>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678BC5-61D4-4550-AD4E-9939CC5C76EE}"/>
              </a:ext>
            </a:extLst>
          </p:cNvPr>
          <p:cNvSpPr/>
          <p:nvPr/>
        </p:nvSpPr>
        <p:spPr>
          <a:xfrm>
            <a:off x="5196979" y="898756"/>
            <a:ext cx="6925172" cy="5234608"/>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2B2B2B"/>
              </a:solidFill>
            </a:endParaRPr>
          </a:p>
        </p:txBody>
      </p:sp>
      <p:sp>
        <p:nvSpPr>
          <p:cNvPr id="2" name="Subtitle 1"/>
          <p:cNvSpPr>
            <a:spLocks noGrp="1"/>
          </p:cNvSpPr>
          <p:nvPr>
            <p:ph type="subTitle" idx="1"/>
          </p:nvPr>
        </p:nvSpPr>
        <p:spPr/>
        <p:txBody>
          <a:bodyPr/>
          <a:lstStyle/>
          <a:p>
            <a:r>
              <a:rPr lang="fr-FR" dirty="0"/>
              <a:t>Gérer les conflits</a:t>
            </a: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3" name="Date Placeholder 2"/>
          <p:cNvSpPr>
            <a:spLocks noGrp="1"/>
          </p:cNvSpPr>
          <p:nvPr>
            <p:ph type="dt" sz="half" idx="2"/>
          </p:nvPr>
        </p:nvSpPr>
        <p:spPr/>
        <p:txBody>
          <a:bodyPr/>
          <a:lstStyle/>
          <a:p>
            <a:pPr defTabSz="1211878">
              <a:defRPr/>
            </a:pPr>
            <a:fld id="{007890EC-E090-4BE2-AD53-7F0A6B7E083D}" type="datetime1">
              <a:rPr lang="fr-FR" smtClean="0">
                <a:solidFill>
                  <a:srgbClr val="000000"/>
                </a:solidFill>
              </a:rPr>
              <a:t>05/03/2020</a:t>
            </a:fld>
            <a:endParaRPr lang="fr-FR"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27</a:t>
            </a:fld>
            <a:endParaRPr lang="fr-FR" dirty="0">
              <a:solidFill>
                <a:srgbClr val="000000"/>
              </a:solidFill>
            </a:endParaRPr>
          </a:p>
        </p:txBody>
      </p:sp>
      <p:sp>
        <p:nvSpPr>
          <p:cNvPr id="8" name="Rectangle 7"/>
          <p:cNvSpPr/>
          <p:nvPr/>
        </p:nvSpPr>
        <p:spPr>
          <a:xfrm>
            <a:off x="-1" y="898756"/>
            <a:ext cx="6048000" cy="25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9" name="Rectangle 8"/>
          <p:cNvSpPr/>
          <p:nvPr/>
        </p:nvSpPr>
        <p:spPr>
          <a:xfrm>
            <a:off x="0" y="898756"/>
            <a:ext cx="6047999" cy="58682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3" name="Rectangle 52"/>
          <p:cNvSpPr/>
          <p:nvPr/>
        </p:nvSpPr>
        <p:spPr>
          <a:xfrm>
            <a:off x="6094027" y="1928572"/>
            <a:ext cx="6048000" cy="252000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4" name="Rectangle 53"/>
          <p:cNvSpPr/>
          <p:nvPr/>
        </p:nvSpPr>
        <p:spPr>
          <a:xfrm>
            <a:off x="6076500" y="923225"/>
            <a:ext cx="6047999" cy="58682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60" name="ZoneTexte 59"/>
          <p:cNvSpPr txBox="1"/>
          <p:nvPr/>
        </p:nvSpPr>
        <p:spPr>
          <a:xfrm>
            <a:off x="352191" y="971598"/>
            <a:ext cx="4704509" cy="5161765"/>
          </a:xfrm>
          <a:prstGeom prst="rect">
            <a:avLst/>
          </a:prstGeom>
          <a:noFill/>
        </p:spPr>
        <p:txBody>
          <a:bodyPr wrap="square" rtlCol="0">
            <a:normAutofit/>
          </a:bodyPr>
          <a:lstStyle/>
          <a:p>
            <a:pPr marL="268288" indent="-182563">
              <a:buFont typeface="Arial" panose="020B0604020202020204" pitchFamily="34" charset="0"/>
              <a:buChar char="•"/>
            </a:pPr>
            <a:r>
              <a:rPr lang="fr-FR" sz="1800" b="1" dirty="0">
                <a:solidFill>
                  <a:schemeClr val="accent6">
                    <a:lumMod val="50000"/>
                  </a:schemeClr>
                </a:solidFill>
                <a:latin typeface="BNPPSans-Bold" panose="02000000000000000000" pitchFamily="2" charset="0"/>
              </a:rPr>
              <a:t>Impossibilité de faire un push</a:t>
            </a:r>
            <a:br>
              <a:rPr lang="fr-FR" sz="1800" dirty="0">
                <a:solidFill>
                  <a:srgbClr val="837D79"/>
                </a:solidFill>
                <a:latin typeface="BNPPSans-Light" panose="02000503020000020004" pitchFamily="2" charset="0"/>
              </a:rPr>
            </a:br>
            <a:r>
              <a:rPr lang="fr-FR" sz="1600" dirty="0">
                <a:solidFill>
                  <a:srgbClr val="837D79"/>
                </a:solidFill>
                <a:latin typeface="BNPPSans-Light" panose="02000503020000020004" pitchFamily="2" charset="0"/>
              </a:rPr>
              <a:t>Si vous essayer de publier des modifications alors que votre dépôt local n’est pas à jour, git vous en empêchera et vous demandera de vous mettre à jour avant de continuer.</a:t>
            </a:r>
          </a:p>
          <a:p>
            <a:pPr marL="268288" indent="-182563">
              <a:buFont typeface="Arial" panose="020B0604020202020204" pitchFamily="34" charset="0"/>
              <a:buChar char="•"/>
            </a:pPr>
            <a:endParaRPr lang="fr-FR" sz="1600" dirty="0">
              <a:solidFill>
                <a:srgbClr val="837D79"/>
              </a:solidFill>
              <a:latin typeface="BNPPSans-Light" panose="02000503020000020004" pitchFamily="2" charset="0"/>
            </a:endParaRPr>
          </a:p>
          <a:p>
            <a:pPr marL="268288" indent="-182563">
              <a:buFont typeface="Arial" panose="020B0604020202020204" pitchFamily="34" charset="0"/>
              <a:buChar char="•"/>
            </a:pPr>
            <a:r>
              <a:rPr lang="fr-FR" sz="1800" b="1" dirty="0">
                <a:solidFill>
                  <a:schemeClr val="accent6">
                    <a:lumMod val="50000"/>
                  </a:schemeClr>
                </a:solidFill>
                <a:latin typeface="BNPPSans-Bold" panose="02000000000000000000" pitchFamily="2" charset="0"/>
              </a:rPr>
              <a:t>Conflits de fusion</a:t>
            </a:r>
            <a:br>
              <a:rPr lang="fr-FR" sz="1800" dirty="0">
                <a:solidFill>
                  <a:srgbClr val="837D79"/>
                </a:solidFill>
                <a:latin typeface="BNPPSans-Light" panose="02000503020000020004" pitchFamily="2" charset="0"/>
              </a:rPr>
            </a:br>
            <a:r>
              <a:rPr lang="fr-FR" sz="1600" dirty="0">
                <a:solidFill>
                  <a:srgbClr val="837D79"/>
                </a:solidFill>
                <a:latin typeface="BNPPSans-Light" panose="02000503020000020004" pitchFamily="2" charset="0"/>
              </a:rPr>
              <a:t>Dans le cas où vos modifications se chevaucheraient avec celles d’un autres développeur (</a:t>
            </a:r>
            <a:r>
              <a:rPr lang="fr-FR" sz="1600" dirty="0" err="1">
                <a:solidFill>
                  <a:srgbClr val="837D79"/>
                </a:solidFill>
                <a:latin typeface="BNPPSans-Light" panose="02000503020000020004" pitchFamily="2" charset="0"/>
              </a:rPr>
              <a:t>e.g</a:t>
            </a:r>
            <a:r>
              <a:rPr lang="fr-FR" sz="1600" dirty="0">
                <a:solidFill>
                  <a:srgbClr val="837D79"/>
                </a:solidFill>
                <a:latin typeface="BNPPSans-Light" panose="02000503020000020004" pitchFamily="2" charset="0"/>
              </a:rPr>
              <a:t> : modification de la même ligne d’un fichier), git vous demandera de gérer le conflit avant de créer un nouveau commit.</a:t>
            </a:r>
          </a:p>
          <a:p>
            <a:pPr marL="268288" indent="-182563">
              <a:buFont typeface="Arial" panose="020B0604020202020204" pitchFamily="34" charset="0"/>
              <a:buChar char="•"/>
            </a:pPr>
            <a:endParaRPr lang="fr-FR" sz="1600" dirty="0">
              <a:solidFill>
                <a:srgbClr val="837D79"/>
              </a:solidFill>
              <a:latin typeface="BNPPSans-Light" panose="02000503020000020004" pitchFamily="2" charset="0"/>
            </a:endParaRPr>
          </a:p>
          <a:p>
            <a:pPr marL="268288" indent="-182563">
              <a:buFont typeface="Arial" panose="020B0604020202020204" pitchFamily="34" charset="0"/>
              <a:buChar char="•"/>
            </a:pPr>
            <a:r>
              <a:rPr lang="fr-FR" sz="1800" b="1" dirty="0">
                <a:solidFill>
                  <a:schemeClr val="accent6">
                    <a:lumMod val="50000"/>
                  </a:schemeClr>
                </a:solidFill>
                <a:latin typeface="BNPPSans-Bold" panose="02000000000000000000" pitchFamily="2" charset="0"/>
              </a:rPr>
              <a:t>Conflits sur une zone de code</a:t>
            </a:r>
            <a:br>
              <a:rPr lang="fr-FR" sz="1800" b="1" dirty="0">
                <a:solidFill>
                  <a:schemeClr val="tx2"/>
                </a:solidFill>
                <a:latin typeface="BNPPSans-Bold" panose="02000000000000000000" pitchFamily="2" charset="0"/>
              </a:rPr>
            </a:br>
            <a:r>
              <a:rPr lang="fr-FR" sz="1600" dirty="0">
                <a:solidFill>
                  <a:srgbClr val="837D79"/>
                </a:solidFill>
                <a:latin typeface="BNPPSans-Light" panose="02000503020000020004" pitchFamily="2" charset="0"/>
              </a:rPr>
              <a:t>La zone précise entrant en conflit est notifié par git par une suite de symboles. La première zone (HEAD) est celle de votre poste, la seconde (#commit) est celle du serveur distant. A vous d’effectuer la fusion des codes, de créer un nouveau commit et de le publier.</a:t>
            </a:r>
          </a:p>
        </p:txBody>
      </p:sp>
      <p:pic>
        <p:nvPicPr>
          <p:cNvPr id="12" name="Image 11">
            <a:extLst>
              <a:ext uri="{FF2B5EF4-FFF2-40B4-BE49-F238E27FC236}">
                <a16:creationId xmlns:a16="http://schemas.microsoft.com/office/drawing/2014/main" id="{60852274-6B36-4F90-AD14-BCD9A9483E78}"/>
              </a:ext>
            </a:extLst>
          </p:cNvPr>
          <p:cNvPicPr>
            <a:picLocks noChangeAspect="1"/>
          </p:cNvPicPr>
          <p:nvPr/>
        </p:nvPicPr>
        <p:blipFill rotWithShape="1">
          <a:blip r:embed="rId3"/>
          <a:srcRect r="25651"/>
          <a:stretch/>
        </p:blipFill>
        <p:spPr>
          <a:xfrm>
            <a:off x="5361289" y="971599"/>
            <a:ext cx="6257169" cy="1448009"/>
          </a:xfrm>
          <a:prstGeom prst="rect">
            <a:avLst/>
          </a:prstGeom>
        </p:spPr>
      </p:pic>
      <p:pic>
        <p:nvPicPr>
          <p:cNvPr id="16" name="Image 15">
            <a:extLst>
              <a:ext uri="{FF2B5EF4-FFF2-40B4-BE49-F238E27FC236}">
                <a16:creationId xmlns:a16="http://schemas.microsoft.com/office/drawing/2014/main" id="{D805A149-970C-4A09-AF27-000F66FF182C}"/>
              </a:ext>
            </a:extLst>
          </p:cNvPr>
          <p:cNvPicPr>
            <a:picLocks noChangeAspect="1"/>
          </p:cNvPicPr>
          <p:nvPr/>
        </p:nvPicPr>
        <p:blipFill>
          <a:blip r:embed="rId4"/>
          <a:stretch>
            <a:fillRect/>
          </a:stretch>
        </p:blipFill>
        <p:spPr>
          <a:xfrm>
            <a:off x="5340995" y="2553944"/>
            <a:ext cx="6185227" cy="1739946"/>
          </a:xfrm>
          <a:prstGeom prst="rect">
            <a:avLst/>
          </a:prstGeom>
        </p:spPr>
      </p:pic>
      <p:pic>
        <p:nvPicPr>
          <p:cNvPr id="23" name="Picture 5">
            <a:extLst>
              <a:ext uri="{FF2B5EF4-FFF2-40B4-BE49-F238E27FC236}">
                <a16:creationId xmlns:a16="http://schemas.microsoft.com/office/drawing/2014/main" id="{FEEAA04E-5F87-43AC-8259-5C392EAC8D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0254" b="29192"/>
          <a:stretch/>
        </p:blipFill>
        <p:spPr bwMode="auto">
          <a:xfrm>
            <a:off x="5770393" y="4635602"/>
            <a:ext cx="5778343" cy="1193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146852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a:t>Les bonnes pratiques du push</a:t>
            </a:r>
          </a:p>
        </p:txBody>
      </p:sp>
      <p:sp>
        <p:nvSpPr>
          <p:cNvPr id="3" name="Date Placeholder 2"/>
          <p:cNvSpPr>
            <a:spLocks noGrp="1"/>
          </p:cNvSpPr>
          <p:nvPr>
            <p:ph type="dt" sz="half" idx="2"/>
          </p:nvPr>
        </p:nvSpPr>
        <p:spPr/>
        <p:txBody>
          <a:bodyPr/>
          <a:lstStyle/>
          <a:p>
            <a:pPr defTabSz="1211878">
              <a:defRPr/>
            </a:pPr>
            <a:fld id="{F6CD1516-0283-454A-9731-76B2453AF749}"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28</a:t>
            </a:fld>
            <a:endParaRPr lang="fr-FR">
              <a:solidFill>
                <a:srgbClr val="000000"/>
              </a:solidFill>
            </a:endParaRPr>
          </a:p>
        </p:txBody>
      </p:sp>
      <p:sp>
        <p:nvSpPr>
          <p:cNvPr id="6" name="Rectangle 5"/>
          <p:cNvSpPr/>
          <p:nvPr/>
        </p:nvSpPr>
        <p:spPr>
          <a:xfrm>
            <a:off x="454230" y="1722962"/>
            <a:ext cx="2162445" cy="393908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2" name="Rectangle 61"/>
          <p:cNvSpPr/>
          <p:nvPr/>
        </p:nvSpPr>
        <p:spPr>
          <a:xfrm>
            <a:off x="2725136" y="1722962"/>
            <a:ext cx="2162445" cy="393908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7" name="Rectangle 66"/>
          <p:cNvSpPr/>
          <p:nvPr/>
        </p:nvSpPr>
        <p:spPr>
          <a:xfrm>
            <a:off x="4996042" y="1722962"/>
            <a:ext cx="2162445" cy="3939080"/>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8" name="Rectangle 67"/>
          <p:cNvSpPr/>
          <p:nvPr/>
        </p:nvSpPr>
        <p:spPr>
          <a:xfrm>
            <a:off x="7266948" y="1722962"/>
            <a:ext cx="2162445" cy="3939080"/>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69" name="Rectangle 68"/>
          <p:cNvSpPr/>
          <p:nvPr/>
        </p:nvSpPr>
        <p:spPr>
          <a:xfrm>
            <a:off x="9537855" y="1722962"/>
            <a:ext cx="2162445" cy="3939080"/>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0" name="Group 9"/>
          <p:cNvGrpSpPr/>
          <p:nvPr/>
        </p:nvGrpSpPr>
        <p:grpSpPr>
          <a:xfrm>
            <a:off x="589137" y="1304422"/>
            <a:ext cx="1892631" cy="3661336"/>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8" name="Rounded Rectangle 7"/>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 name="Isosceles Triangle 8"/>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86" name="Group 85"/>
          <p:cNvGrpSpPr/>
          <p:nvPr/>
        </p:nvGrpSpPr>
        <p:grpSpPr>
          <a:xfrm>
            <a:off x="2860043" y="1304422"/>
            <a:ext cx="1892631" cy="3661336"/>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87" name="Rounded Rectangle 86"/>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88" name="Isosceles Triangle 87"/>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89" name="Group 88"/>
          <p:cNvGrpSpPr/>
          <p:nvPr/>
        </p:nvGrpSpPr>
        <p:grpSpPr>
          <a:xfrm>
            <a:off x="5130949" y="1304422"/>
            <a:ext cx="1892631" cy="3661336"/>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90" name="Rounded Rectangle 89"/>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1" name="Isosceles Triangle 90"/>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92" name="Group 91"/>
          <p:cNvGrpSpPr/>
          <p:nvPr/>
        </p:nvGrpSpPr>
        <p:grpSpPr>
          <a:xfrm>
            <a:off x="7401855" y="1304422"/>
            <a:ext cx="1892631" cy="3661336"/>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93" name="Rounded Rectangle 92"/>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4" name="Isosceles Triangle 93"/>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95" name="Group 94"/>
          <p:cNvGrpSpPr/>
          <p:nvPr/>
        </p:nvGrpSpPr>
        <p:grpSpPr>
          <a:xfrm>
            <a:off x="9672762" y="1304422"/>
            <a:ext cx="1892631" cy="3661336"/>
            <a:chOff x="589136" y="1789256"/>
            <a:chExt cx="1892631" cy="3661336"/>
          </a:xfrm>
          <a:solidFill>
            <a:schemeClr val="bg1">
              <a:lumMod val="95000"/>
            </a:schemeClr>
          </a:solidFill>
          <a:effectLst>
            <a:outerShdw blurRad="101600" dist="76200" dir="7200000" algn="tr" rotWithShape="0">
              <a:prstClr val="black">
                <a:alpha val="40000"/>
              </a:prstClr>
            </a:outerShdw>
          </a:effectLst>
        </p:grpSpPr>
        <p:sp>
          <p:nvSpPr>
            <p:cNvPr id="96" name="Rounded Rectangle 95"/>
            <p:cNvSpPr/>
            <p:nvPr/>
          </p:nvSpPr>
          <p:spPr>
            <a:xfrm>
              <a:off x="589136" y="1789256"/>
              <a:ext cx="1892631" cy="3528392"/>
            </a:xfrm>
            <a:prstGeom prst="roundRect">
              <a:avLst>
                <a:gd name="adj" fmla="val 8231"/>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97" name="Isosceles Triangle 96"/>
            <p:cNvSpPr/>
            <p:nvPr/>
          </p:nvSpPr>
          <p:spPr>
            <a:xfrm flipV="1">
              <a:off x="1740595" y="5299002"/>
              <a:ext cx="344953" cy="151590"/>
            </a:xfrm>
            <a:prstGeom prst="triangle">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98" name="Title 20"/>
          <p:cNvSpPr txBox="1">
            <a:spLocks/>
          </p:cNvSpPr>
          <p:nvPr/>
        </p:nvSpPr>
        <p:spPr bwMode="auto">
          <a:xfrm>
            <a:off x="9628258" y="5105061"/>
            <a:ext cx="1981639" cy="47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CLAIR</a:t>
            </a:r>
          </a:p>
        </p:txBody>
      </p:sp>
      <p:sp>
        <p:nvSpPr>
          <p:cNvPr id="99" name="Title 20"/>
          <p:cNvSpPr txBox="1">
            <a:spLocks/>
          </p:cNvSpPr>
          <p:nvPr/>
        </p:nvSpPr>
        <p:spPr bwMode="auto">
          <a:xfrm>
            <a:off x="9807669" y="2758495"/>
            <a:ext cx="1581998"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fr-FR"/>
            </a:defPPr>
            <a:lvl1pPr defTabSz="457200" fontAlgn="base">
              <a:spcBef>
                <a:spcPct val="0"/>
              </a:spcBef>
              <a:spcAft>
                <a:spcPct val="0"/>
              </a:spcAft>
              <a:defRPr sz="1200">
                <a:solidFill>
                  <a:schemeClr val="bg2"/>
                </a:solidFill>
                <a:ea typeface="MS PGothic" pitchFamily="34" charset="-128"/>
                <a:cs typeface="Open Sans Light" pitchFamily="34" charset="0"/>
              </a:defRPr>
            </a:lvl1pPr>
            <a:lvl2pPr marL="742950" indent="-285750" defTabSz="457200">
              <a:defRPr sz="4300">
                <a:latin typeface="Calibri" pitchFamily="34" charset="0"/>
                <a:ea typeface="MS PGothic" pitchFamily="34" charset="-128"/>
              </a:defRPr>
            </a:lvl2pPr>
            <a:lvl3pPr marL="1143000" indent="-228600" defTabSz="457200">
              <a:defRPr sz="4300">
                <a:latin typeface="Calibri" pitchFamily="34" charset="0"/>
                <a:ea typeface="MS PGothic" pitchFamily="34" charset="-128"/>
              </a:defRPr>
            </a:lvl3pPr>
            <a:lvl4pPr marL="1600200" indent="-228600" defTabSz="457200">
              <a:defRPr sz="4300">
                <a:latin typeface="Calibri" pitchFamily="34" charset="0"/>
                <a:ea typeface="MS PGothic" pitchFamily="34" charset="-128"/>
              </a:defRPr>
            </a:lvl4pPr>
            <a:lvl5pPr marL="2057400" indent="-228600" defTabSz="457200">
              <a:defRPr sz="4300">
                <a:latin typeface="Calibri" pitchFamily="34" charset="0"/>
                <a:ea typeface="MS PGothic" pitchFamily="34" charset="-128"/>
              </a:defRPr>
            </a:lvl5pPr>
            <a:lvl6pPr marL="2514600" indent="-228600" defTabSz="457200" fontAlgn="base">
              <a:spcBef>
                <a:spcPct val="0"/>
              </a:spcBef>
              <a:spcAft>
                <a:spcPct val="0"/>
              </a:spcAft>
              <a:defRPr sz="4300">
                <a:latin typeface="Calibri" pitchFamily="34" charset="0"/>
                <a:ea typeface="MS PGothic" pitchFamily="34" charset="-128"/>
              </a:defRPr>
            </a:lvl6pPr>
            <a:lvl7pPr marL="2971800" indent="-228600" defTabSz="457200" fontAlgn="base">
              <a:spcBef>
                <a:spcPct val="0"/>
              </a:spcBef>
              <a:spcAft>
                <a:spcPct val="0"/>
              </a:spcAft>
              <a:defRPr sz="4300">
                <a:latin typeface="Calibri" pitchFamily="34" charset="0"/>
                <a:ea typeface="MS PGothic" pitchFamily="34" charset="-128"/>
              </a:defRPr>
            </a:lvl7pPr>
            <a:lvl8pPr marL="3429000" indent="-228600" defTabSz="457200" fontAlgn="base">
              <a:spcBef>
                <a:spcPct val="0"/>
              </a:spcBef>
              <a:spcAft>
                <a:spcPct val="0"/>
              </a:spcAft>
              <a:defRPr sz="4300">
                <a:latin typeface="Calibri" pitchFamily="34" charset="0"/>
                <a:ea typeface="MS PGothic" pitchFamily="34" charset="-128"/>
              </a:defRPr>
            </a:lvl8pPr>
            <a:lvl9pPr marL="3886200" indent="-228600" defTabSz="457200" fontAlgn="base">
              <a:spcBef>
                <a:spcPct val="0"/>
              </a:spcBef>
              <a:spcAft>
                <a:spcPct val="0"/>
              </a:spcAft>
              <a:defRPr sz="4300">
                <a:latin typeface="Calibri" pitchFamily="34" charset="0"/>
                <a:ea typeface="MS PGothic" pitchFamily="34" charset="-128"/>
              </a:defRPr>
            </a:lvl9pPr>
          </a:lstStyle>
          <a:p>
            <a:r>
              <a:rPr lang="fr-FR" altLang="pt-PT"/>
              <a:t>Un des buts premiers de git est de conserver un historique clair. L’idée est donc de s’assurer d’un dépôt local propre (commits clairs et parlants) avant d’effectuer un push.</a:t>
            </a:r>
          </a:p>
        </p:txBody>
      </p:sp>
      <p:grpSp>
        <p:nvGrpSpPr>
          <p:cNvPr id="113" name="Group 112"/>
          <p:cNvGrpSpPr/>
          <p:nvPr/>
        </p:nvGrpSpPr>
        <p:grpSpPr>
          <a:xfrm>
            <a:off x="10348889" y="1632156"/>
            <a:ext cx="540374" cy="494295"/>
            <a:chOff x="-3492648" y="7321030"/>
            <a:chExt cx="409575" cy="374650"/>
          </a:xfrm>
        </p:grpSpPr>
        <p:sp>
          <p:nvSpPr>
            <p:cNvPr id="114" name="Freeform 168"/>
            <p:cNvSpPr>
              <a:spLocks/>
            </p:cNvSpPr>
            <p:nvPr/>
          </p:nvSpPr>
          <p:spPr bwMode="auto">
            <a:xfrm>
              <a:off x="-3186260" y="7546455"/>
              <a:ext cx="68263" cy="71438"/>
            </a:xfrm>
            <a:custGeom>
              <a:avLst/>
              <a:gdLst>
                <a:gd name="T0" fmla="*/ 16 w 21"/>
                <a:gd name="T1" fmla="*/ 11 h 22"/>
                <a:gd name="T2" fmla="*/ 20 w 21"/>
                <a:gd name="T3" fmla="*/ 7 h 22"/>
                <a:gd name="T4" fmla="*/ 20 w 21"/>
                <a:gd name="T5" fmla="*/ 2 h 22"/>
                <a:gd name="T6" fmla="*/ 15 w 21"/>
                <a:gd name="T7" fmla="*/ 2 h 22"/>
                <a:gd name="T8" fmla="*/ 11 w 21"/>
                <a:gd name="T9" fmla="*/ 6 h 22"/>
                <a:gd name="T10" fmla="*/ 7 w 21"/>
                <a:gd name="T11" fmla="*/ 2 h 22"/>
                <a:gd name="T12" fmla="*/ 2 w 21"/>
                <a:gd name="T13" fmla="*/ 2 h 22"/>
                <a:gd name="T14" fmla="*/ 1 w 21"/>
                <a:gd name="T15" fmla="*/ 7 h 22"/>
                <a:gd name="T16" fmla="*/ 6 w 21"/>
                <a:gd name="T17" fmla="*/ 11 h 22"/>
                <a:gd name="T18" fmla="*/ 1 w 21"/>
                <a:gd name="T19" fmla="*/ 15 h 22"/>
                <a:gd name="T20" fmla="*/ 2 w 21"/>
                <a:gd name="T21" fmla="*/ 21 h 22"/>
                <a:gd name="T22" fmla="*/ 4 w 21"/>
                <a:gd name="T23" fmla="*/ 22 h 22"/>
                <a:gd name="T24" fmla="*/ 7 w 21"/>
                <a:gd name="T25" fmla="*/ 20 h 22"/>
                <a:gd name="T26" fmla="*/ 11 w 21"/>
                <a:gd name="T27" fmla="*/ 16 h 22"/>
                <a:gd name="T28" fmla="*/ 14 w 21"/>
                <a:gd name="T29" fmla="*/ 20 h 22"/>
                <a:gd name="T30" fmla="*/ 17 w 21"/>
                <a:gd name="T31" fmla="*/ 22 h 22"/>
                <a:gd name="T32" fmla="*/ 19 w 21"/>
                <a:gd name="T33" fmla="*/ 21 h 22"/>
                <a:gd name="T34" fmla="*/ 20 w 21"/>
                <a:gd name="T35" fmla="*/ 15 h 22"/>
                <a:gd name="T36" fmla="*/ 16 w 21"/>
                <a:gd name="T37" fmla="*/ 1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22">
                  <a:moveTo>
                    <a:pt x="16" y="11"/>
                  </a:moveTo>
                  <a:cubicBezTo>
                    <a:pt x="20" y="7"/>
                    <a:pt x="20" y="7"/>
                    <a:pt x="20" y="7"/>
                  </a:cubicBezTo>
                  <a:cubicBezTo>
                    <a:pt x="21" y="5"/>
                    <a:pt x="21" y="3"/>
                    <a:pt x="20" y="2"/>
                  </a:cubicBezTo>
                  <a:cubicBezTo>
                    <a:pt x="18" y="0"/>
                    <a:pt x="16" y="0"/>
                    <a:pt x="15" y="2"/>
                  </a:cubicBezTo>
                  <a:cubicBezTo>
                    <a:pt x="11" y="6"/>
                    <a:pt x="11" y="6"/>
                    <a:pt x="11" y="6"/>
                  </a:cubicBezTo>
                  <a:cubicBezTo>
                    <a:pt x="7" y="2"/>
                    <a:pt x="7" y="2"/>
                    <a:pt x="7" y="2"/>
                  </a:cubicBezTo>
                  <a:cubicBezTo>
                    <a:pt x="5" y="0"/>
                    <a:pt x="3" y="0"/>
                    <a:pt x="2" y="2"/>
                  </a:cubicBezTo>
                  <a:cubicBezTo>
                    <a:pt x="0" y="3"/>
                    <a:pt x="0" y="5"/>
                    <a:pt x="1" y="7"/>
                  </a:cubicBezTo>
                  <a:cubicBezTo>
                    <a:pt x="6" y="11"/>
                    <a:pt x="6" y="11"/>
                    <a:pt x="6" y="11"/>
                  </a:cubicBezTo>
                  <a:cubicBezTo>
                    <a:pt x="1" y="15"/>
                    <a:pt x="1" y="15"/>
                    <a:pt x="1" y="15"/>
                  </a:cubicBezTo>
                  <a:cubicBezTo>
                    <a:pt x="0" y="17"/>
                    <a:pt x="0" y="19"/>
                    <a:pt x="2" y="21"/>
                  </a:cubicBezTo>
                  <a:cubicBezTo>
                    <a:pt x="2" y="21"/>
                    <a:pt x="3" y="22"/>
                    <a:pt x="4" y="22"/>
                  </a:cubicBezTo>
                  <a:cubicBezTo>
                    <a:pt x="5" y="22"/>
                    <a:pt x="6" y="21"/>
                    <a:pt x="7" y="20"/>
                  </a:cubicBezTo>
                  <a:cubicBezTo>
                    <a:pt x="11" y="16"/>
                    <a:pt x="11" y="16"/>
                    <a:pt x="11" y="16"/>
                  </a:cubicBezTo>
                  <a:cubicBezTo>
                    <a:pt x="14" y="20"/>
                    <a:pt x="14" y="20"/>
                    <a:pt x="14" y="20"/>
                  </a:cubicBezTo>
                  <a:cubicBezTo>
                    <a:pt x="15" y="21"/>
                    <a:pt x="16" y="22"/>
                    <a:pt x="17" y="22"/>
                  </a:cubicBezTo>
                  <a:cubicBezTo>
                    <a:pt x="18" y="22"/>
                    <a:pt x="19" y="21"/>
                    <a:pt x="19" y="21"/>
                  </a:cubicBezTo>
                  <a:cubicBezTo>
                    <a:pt x="21" y="19"/>
                    <a:pt x="21" y="17"/>
                    <a:pt x="20" y="15"/>
                  </a:cubicBezTo>
                  <a:lnTo>
                    <a:pt x="16" y="11"/>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5" name="Freeform 169"/>
            <p:cNvSpPr>
              <a:spLocks noEditPoints="1"/>
            </p:cNvSpPr>
            <p:nvPr/>
          </p:nvSpPr>
          <p:spPr bwMode="auto">
            <a:xfrm>
              <a:off x="-3460898" y="7398818"/>
              <a:ext cx="84138" cy="215900"/>
            </a:xfrm>
            <a:custGeom>
              <a:avLst/>
              <a:gdLst>
                <a:gd name="T0" fmla="*/ 16 w 26"/>
                <a:gd name="T1" fmla="*/ 55 h 67"/>
                <a:gd name="T2" fmla="*/ 16 w 26"/>
                <a:gd name="T3" fmla="*/ 25 h 67"/>
                <a:gd name="T4" fmla="*/ 25 w 26"/>
                <a:gd name="T5" fmla="*/ 13 h 67"/>
                <a:gd name="T6" fmla="*/ 12 w 26"/>
                <a:gd name="T7" fmla="*/ 0 h 67"/>
                <a:gd name="T8" fmla="*/ 0 w 26"/>
                <a:gd name="T9" fmla="*/ 13 h 67"/>
                <a:gd name="T10" fmla="*/ 9 w 26"/>
                <a:gd name="T11" fmla="*/ 25 h 67"/>
                <a:gd name="T12" fmla="*/ 9 w 26"/>
                <a:gd name="T13" fmla="*/ 57 h 67"/>
                <a:gd name="T14" fmla="*/ 11 w 26"/>
                <a:gd name="T15" fmla="*/ 60 h 67"/>
                <a:gd name="T16" fmla="*/ 26 w 26"/>
                <a:gd name="T17" fmla="*/ 67 h 67"/>
                <a:gd name="T18" fmla="*/ 26 w 26"/>
                <a:gd name="T19" fmla="*/ 59 h 67"/>
                <a:gd name="T20" fmla="*/ 16 w 26"/>
                <a:gd name="T21" fmla="*/ 55 h 67"/>
                <a:gd name="T22" fmla="*/ 7 w 26"/>
                <a:gd name="T23" fmla="*/ 13 h 67"/>
                <a:gd name="T24" fmla="*/ 12 w 26"/>
                <a:gd name="T25" fmla="*/ 8 h 67"/>
                <a:gd name="T26" fmla="*/ 17 w 26"/>
                <a:gd name="T27" fmla="*/ 13 h 67"/>
                <a:gd name="T28" fmla="*/ 12 w 26"/>
                <a:gd name="T29" fmla="*/ 18 h 67"/>
                <a:gd name="T30" fmla="*/ 7 w 26"/>
                <a:gd name="T31" fmla="*/ 1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67">
                  <a:moveTo>
                    <a:pt x="16" y="55"/>
                  </a:moveTo>
                  <a:cubicBezTo>
                    <a:pt x="16" y="25"/>
                    <a:pt x="16" y="25"/>
                    <a:pt x="16" y="25"/>
                  </a:cubicBezTo>
                  <a:cubicBezTo>
                    <a:pt x="21" y="23"/>
                    <a:pt x="25" y="19"/>
                    <a:pt x="25" y="13"/>
                  </a:cubicBezTo>
                  <a:cubicBezTo>
                    <a:pt x="25" y="6"/>
                    <a:pt x="19" y="0"/>
                    <a:pt x="12" y="0"/>
                  </a:cubicBezTo>
                  <a:cubicBezTo>
                    <a:pt x="5" y="0"/>
                    <a:pt x="0" y="6"/>
                    <a:pt x="0" y="13"/>
                  </a:cubicBezTo>
                  <a:cubicBezTo>
                    <a:pt x="0" y="19"/>
                    <a:pt x="3" y="23"/>
                    <a:pt x="9" y="25"/>
                  </a:cubicBezTo>
                  <a:cubicBezTo>
                    <a:pt x="9" y="57"/>
                    <a:pt x="9" y="57"/>
                    <a:pt x="9" y="57"/>
                  </a:cubicBezTo>
                  <a:cubicBezTo>
                    <a:pt x="9" y="59"/>
                    <a:pt x="9" y="60"/>
                    <a:pt x="11" y="60"/>
                  </a:cubicBezTo>
                  <a:cubicBezTo>
                    <a:pt x="26" y="67"/>
                    <a:pt x="26" y="67"/>
                    <a:pt x="26" y="67"/>
                  </a:cubicBezTo>
                  <a:cubicBezTo>
                    <a:pt x="26" y="59"/>
                    <a:pt x="26" y="59"/>
                    <a:pt x="26" y="59"/>
                  </a:cubicBezTo>
                  <a:lnTo>
                    <a:pt x="16" y="55"/>
                  </a:lnTo>
                  <a:close/>
                  <a:moveTo>
                    <a:pt x="7" y="13"/>
                  </a:moveTo>
                  <a:cubicBezTo>
                    <a:pt x="7" y="10"/>
                    <a:pt x="9" y="8"/>
                    <a:pt x="12" y="8"/>
                  </a:cubicBezTo>
                  <a:cubicBezTo>
                    <a:pt x="15" y="8"/>
                    <a:pt x="17" y="10"/>
                    <a:pt x="17" y="13"/>
                  </a:cubicBezTo>
                  <a:cubicBezTo>
                    <a:pt x="17" y="16"/>
                    <a:pt x="15" y="18"/>
                    <a:pt x="12" y="18"/>
                  </a:cubicBezTo>
                  <a:cubicBezTo>
                    <a:pt x="9" y="18"/>
                    <a:pt x="7" y="16"/>
                    <a:pt x="7" y="13"/>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6" name="Freeform 170"/>
            <p:cNvSpPr>
              <a:spLocks/>
            </p:cNvSpPr>
            <p:nvPr/>
          </p:nvSpPr>
          <p:spPr bwMode="auto">
            <a:xfrm>
              <a:off x="-3338660" y="7398818"/>
              <a:ext cx="104775" cy="215900"/>
            </a:xfrm>
            <a:custGeom>
              <a:avLst/>
              <a:gdLst>
                <a:gd name="T0" fmla="*/ 33 w 33"/>
                <a:gd name="T1" fmla="*/ 21 h 67"/>
                <a:gd name="T2" fmla="*/ 27 w 33"/>
                <a:gd name="T3" fmla="*/ 23 h 67"/>
                <a:gd name="T4" fmla="*/ 27 w 33"/>
                <a:gd name="T5" fmla="*/ 4 h 67"/>
                <a:gd name="T6" fmla="*/ 26 w 33"/>
                <a:gd name="T7" fmla="*/ 1 h 67"/>
                <a:gd name="T8" fmla="*/ 22 w 33"/>
                <a:gd name="T9" fmla="*/ 1 h 67"/>
                <a:gd name="T10" fmla="*/ 7 w 33"/>
                <a:gd name="T11" fmla="*/ 6 h 67"/>
                <a:gd name="T12" fmla="*/ 5 w 33"/>
                <a:gd name="T13" fmla="*/ 9 h 67"/>
                <a:gd name="T14" fmla="*/ 5 w 33"/>
                <a:gd name="T15" fmla="*/ 54 h 67"/>
                <a:gd name="T16" fmla="*/ 2 w 33"/>
                <a:gd name="T17" fmla="*/ 59 h 67"/>
                <a:gd name="T18" fmla="*/ 0 w 33"/>
                <a:gd name="T19" fmla="*/ 60 h 67"/>
                <a:gd name="T20" fmla="*/ 0 w 33"/>
                <a:gd name="T21" fmla="*/ 67 h 67"/>
                <a:gd name="T22" fmla="*/ 5 w 33"/>
                <a:gd name="T23" fmla="*/ 65 h 67"/>
                <a:gd name="T24" fmla="*/ 12 w 33"/>
                <a:gd name="T25" fmla="*/ 54 h 67"/>
                <a:gd name="T26" fmla="*/ 12 w 33"/>
                <a:gd name="T27" fmla="*/ 12 h 67"/>
                <a:gd name="T28" fmla="*/ 20 w 33"/>
                <a:gd name="T29" fmla="*/ 9 h 67"/>
                <a:gd name="T30" fmla="*/ 20 w 33"/>
                <a:gd name="T31" fmla="*/ 29 h 67"/>
                <a:gd name="T32" fmla="*/ 21 w 33"/>
                <a:gd name="T33" fmla="*/ 31 h 67"/>
                <a:gd name="T34" fmla="*/ 25 w 33"/>
                <a:gd name="T35" fmla="*/ 32 h 67"/>
                <a:gd name="T36" fmla="*/ 33 w 33"/>
                <a:gd name="T37" fmla="*/ 29 h 67"/>
                <a:gd name="T38" fmla="*/ 33 w 33"/>
                <a:gd name="T39" fmla="*/ 2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 h="67">
                  <a:moveTo>
                    <a:pt x="33" y="21"/>
                  </a:moveTo>
                  <a:cubicBezTo>
                    <a:pt x="27" y="23"/>
                    <a:pt x="27" y="23"/>
                    <a:pt x="27" y="23"/>
                  </a:cubicBezTo>
                  <a:cubicBezTo>
                    <a:pt x="27" y="4"/>
                    <a:pt x="27" y="4"/>
                    <a:pt x="27" y="4"/>
                  </a:cubicBezTo>
                  <a:cubicBezTo>
                    <a:pt x="27" y="3"/>
                    <a:pt x="27" y="2"/>
                    <a:pt x="26" y="1"/>
                  </a:cubicBezTo>
                  <a:cubicBezTo>
                    <a:pt x="25" y="0"/>
                    <a:pt x="23" y="0"/>
                    <a:pt x="22" y="1"/>
                  </a:cubicBezTo>
                  <a:cubicBezTo>
                    <a:pt x="7" y="6"/>
                    <a:pt x="7" y="6"/>
                    <a:pt x="7" y="6"/>
                  </a:cubicBezTo>
                  <a:cubicBezTo>
                    <a:pt x="6" y="6"/>
                    <a:pt x="5" y="8"/>
                    <a:pt x="5" y="9"/>
                  </a:cubicBezTo>
                  <a:cubicBezTo>
                    <a:pt x="5" y="54"/>
                    <a:pt x="5" y="54"/>
                    <a:pt x="5" y="54"/>
                  </a:cubicBezTo>
                  <a:cubicBezTo>
                    <a:pt x="5" y="56"/>
                    <a:pt x="4" y="58"/>
                    <a:pt x="2" y="59"/>
                  </a:cubicBezTo>
                  <a:cubicBezTo>
                    <a:pt x="0" y="60"/>
                    <a:pt x="0" y="60"/>
                    <a:pt x="0" y="60"/>
                  </a:cubicBezTo>
                  <a:cubicBezTo>
                    <a:pt x="0" y="67"/>
                    <a:pt x="0" y="67"/>
                    <a:pt x="0" y="67"/>
                  </a:cubicBezTo>
                  <a:cubicBezTo>
                    <a:pt x="5" y="65"/>
                    <a:pt x="5" y="65"/>
                    <a:pt x="5" y="65"/>
                  </a:cubicBezTo>
                  <a:cubicBezTo>
                    <a:pt x="9" y="63"/>
                    <a:pt x="12" y="59"/>
                    <a:pt x="12" y="54"/>
                  </a:cubicBezTo>
                  <a:cubicBezTo>
                    <a:pt x="12" y="12"/>
                    <a:pt x="12" y="12"/>
                    <a:pt x="12" y="12"/>
                  </a:cubicBezTo>
                  <a:cubicBezTo>
                    <a:pt x="20" y="9"/>
                    <a:pt x="20" y="9"/>
                    <a:pt x="20" y="9"/>
                  </a:cubicBezTo>
                  <a:cubicBezTo>
                    <a:pt x="20" y="29"/>
                    <a:pt x="20" y="29"/>
                    <a:pt x="20" y="29"/>
                  </a:cubicBezTo>
                  <a:cubicBezTo>
                    <a:pt x="20" y="30"/>
                    <a:pt x="21" y="31"/>
                    <a:pt x="21" y="31"/>
                  </a:cubicBezTo>
                  <a:cubicBezTo>
                    <a:pt x="22" y="32"/>
                    <a:pt x="24" y="32"/>
                    <a:pt x="25" y="32"/>
                  </a:cubicBezTo>
                  <a:cubicBezTo>
                    <a:pt x="33" y="29"/>
                    <a:pt x="33" y="29"/>
                    <a:pt x="33" y="29"/>
                  </a:cubicBezTo>
                  <a:lnTo>
                    <a:pt x="33" y="21"/>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7" name="Freeform 171"/>
            <p:cNvSpPr>
              <a:spLocks/>
            </p:cNvSpPr>
            <p:nvPr/>
          </p:nvSpPr>
          <p:spPr bwMode="auto">
            <a:xfrm>
              <a:off x="-3195785" y="7433743"/>
              <a:ext cx="53975" cy="106363"/>
            </a:xfrm>
            <a:custGeom>
              <a:avLst/>
              <a:gdLst>
                <a:gd name="T0" fmla="*/ 16 w 17"/>
                <a:gd name="T1" fmla="*/ 1 h 33"/>
                <a:gd name="T2" fmla="*/ 12 w 17"/>
                <a:gd name="T3" fmla="*/ 1 h 33"/>
                <a:gd name="T4" fmla="*/ 0 w 17"/>
                <a:gd name="T5" fmla="*/ 5 h 33"/>
                <a:gd name="T6" fmla="*/ 0 w 17"/>
                <a:gd name="T7" fmla="*/ 13 h 33"/>
                <a:gd name="T8" fmla="*/ 10 w 17"/>
                <a:gd name="T9" fmla="*/ 9 h 33"/>
                <a:gd name="T10" fmla="*/ 10 w 17"/>
                <a:gd name="T11" fmla="*/ 29 h 33"/>
                <a:gd name="T12" fmla="*/ 14 w 17"/>
                <a:gd name="T13" fmla="*/ 33 h 33"/>
                <a:gd name="T14" fmla="*/ 17 w 17"/>
                <a:gd name="T15" fmla="*/ 29 h 33"/>
                <a:gd name="T16" fmla="*/ 17 w 17"/>
                <a:gd name="T17" fmla="*/ 4 h 33"/>
                <a:gd name="T18" fmla="*/ 16 w 17"/>
                <a:gd name="T1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33">
                  <a:moveTo>
                    <a:pt x="16" y="1"/>
                  </a:moveTo>
                  <a:cubicBezTo>
                    <a:pt x="15" y="0"/>
                    <a:pt x="13" y="0"/>
                    <a:pt x="12" y="1"/>
                  </a:cubicBezTo>
                  <a:cubicBezTo>
                    <a:pt x="0" y="5"/>
                    <a:pt x="0" y="5"/>
                    <a:pt x="0" y="5"/>
                  </a:cubicBezTo>
                  <a:cubicBezTo>
                    <a:pt x="0" y="13"/>
                    <a:pt x="0" y="13"/>
                    <a:pt x="0" y="13"/>
                  </a:cubicBezTo>
                  <a:cubicBezTo>
                    <a:pt x="10" y="9"/>
                    <a:pt x="10" y="9"/>
                    <a:pt x="10" y="9"/>
                  </a:cubicBezTo>
                  <a:cubicBezTo>
                    <a:pt x="10" y="29"/>
                    <a:pt x="10" y="29"/>
                    <a:pt x="10" y="29"/>
                  </a:cubicBezTo>
                  <a:cubicBezTo>
                    <a:pt x="10" y="31"/>
                    <a:pt x="12" y="33"/>
                    <a:pt x="14" y="33"/>
                  </a:cubicBezTo>
                  <a:cubicBezTo>
                    <a:pt x="16" y="33"/>
                    <a:pt x="17" y="31"/>
                    <a:pt x="17" y="29"/>
                  </a:cubicBezTo>
                  <a:cubicBezTo>
                    <a:pt x="17" y="4"/>
                    <a:pt x="17" y="4"/>
                    <a:pt x="17" y="4"/>
                  </a:cubicBezTo>
                  <a:cubicBezTo>
                    <a:pt x="17" y="3"/>
                    <a:pt x="17" y="2"/>
                    <a:pt x="16" y="1"/>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118" name="Freeform 172"/>
            <p:cNvSpPr>
              <a:spLocks noEditPoints="1"/>
            </p:cNvSpPr>
            <p:nvPr/>
          </p:nvSpPr>
          <p:spPr bwMode="auto">
            <a:xfrm>
              <a:off x="-3492648" y="7321030"/>
              <a:ext cx="409575" cy="374650"/>
            </a:xfrm>
            <a:custGeom>
              <a:avLst/>
              <a:gdLst>
                <a:gd name="T0" fmla="*/ 123 w 128"/>
                <a:gd name="T1" fmla="*/ 13 h 116"/>
                <a:gd name="T2" fmla="*/ 90 w 128"/>
                <a:gd name="T3" fmla="*/ 1 h 116"/>
                <a:gd name="T4" fmla="*/ 84 w 128"/>
                <a:gd name="T5" fmla="*/ 1 h 116"/>
                <a:gd name="T6" fmla="*/ 42 w 128"/>
                <a:gd name="T7" fmla="*/ 14 h 116"/>
                <a:gd name="T8" fmla="*/ 41 w 128"/>
                <a:gd name="T9" fmla="*/ 14 h 116"/>
                <a:gd name="T10" fmla="*/ 10 w 128"/>
                <a:gd name="T11" fmla="*/ 3 h 116"/>
                <a:gd name="T12" fmla="*/ 3 w 128"/>
                <a:gd name="T13" fmla="*/ 4 h 116"/>
                <a:gd name="T14" fmla="*/ 0 w 128"/>
                <a:gd name="T15" fmla="*/ 10 h 116"/>
                <a:gd name="T16" fmla="*/ 0 w 128"/>
                <a:gd name="T17" fmla="*/ 91 h 116"/>
                <a:gd name="T18" fmla="*/ 4 w 128"/>
                <a:gd name="T19" fmla="*/ 98 h 116"/>
                <a:gd name="T20" fmla="*/ 38 w 128"/>
                <a:gd name="T21" fmla="*/ 115 h 116"/>
                <a:gd name="T22" fmla="*/ 41 w 128"/>
                <a:gd name="T23" fmla="*/ 116 h 116"/>
                <a:gd name="T24" fmla="*/ 45 w 128"/>
                <a:gd name="T25" fmla="*/ 115 h 116"/>
                <a:gd name="T26" fmla="*/ 86 w 128"/>
                <a:gd name="T27" fmla="*/ 98 h 116"/>
                <a:gd name="T28" fmla="*/ 88 w 128"/>
                <a:gd name="T29" fmla="*/ 98 h 116"/>
                <a:gd name="T30" fmla="*/ 117 w 128"/>
                <a:gd name="T31" fmla="*/ 113 h 116"/>
                <a:gd name="T32" fmla="*/ 125 w 128"/>
                <a:gd name="T33" fmla="*/ 112 h 116"/>
                <a:gd name="T34" fmla="*/ 128 w 128"/>
                <a:gd name="T35" fmla="*/ 106 h 116"/>
                <a:gd name="T36" fmla="*/ 128 w 128"/>
                <a:gd name="T37" fmla="*/ 21 h 116"/>
                <a:gd name="T38" fmla="*/ 123 w 128"/>
                <a:gd name="T39" fmla="*/ 13 h 116"/>
                <a:gd name="T40" fmla="*/ 7 w 128"/>
                <a:gd name="T41" fmla="*/ 93 h 116"/>
                <a:gd name="T42" fmla="*/ 6 w 128"/>
                <a:gd name="T43" fmla="*/ 91 h 116"/>
                <a:gd name="T44" fmla="*/ 6 w 128"/>
                <a:gd name="T45" fmla="*/ 10 h 116"/>
                <a:gd name="T46" fmla="*/ 7 w 128"/>
                <a:gd name="T47" fmla="*/ 9 h 116"/>
                <a:gd name="T48" fmla="*/ 8 w 128"/>
                <a:gd name="T49" fmla="*/ 8 h 116"/>
                <a:gd name="T50" fmla="*/ 8 w 128"/>
                <a:gd name="T51" fmla="*/ 8 h 116"/>
                <a:gd name="T52" fmla="*/ 39 w 128"/>
                <a:gd name="T53" fmla="*/ 20 h 116"/>
                <a:gd name="T54" fmla="*/ 39 w 128"/>
                <a:gd name="T55" fmla="*/ 109 h 116"/>
                <a:gd name="T56" fmla="*/ 7 w 128"/>
                <a:gd name="T57" fmla="*/ 93 h 116"/>
                <a:gd name="T58" fmla="*/ 45 w 128"/>
                <a:gd name="T59" fmla="*/ 109 h 116"/>
                <a:gd name="T60" fmla="*/ 45 w 128"/>
                <a:gd name="T61" fmla="*/ 19 h 116"/>
                <a:gd name="T62" fmla="*/ 84 w 128"/>
                <a:gd name="T63" fmla="*/ 7 h 116"/>
                <a:gd name="T64" fmla="*/ 84 w 128"/>
                <a:gd name="T65" fmla="*/ 93 h 116"/>
                <a:gd name="T66" fmla="*/ 83 w 128"/>
                <a:gd name="T67" fmla="*/ 93 h 116"/>
                <a:gd name="T68" fmla="*/ 45 w 128"/>
                <a:gd name="T69" fmla="*/ 109 h 116"/>
                <a:gd name="T70" fmla="*/ 122 w 128"/>
                <a:gd name="T71" fmla="*/ 106 h 116"/>
                <a:gd name="T72" fmla="*/ 121 w 128"/>
                <a:gd name="T73" fmla="*/ 107 h 116"/>
                <a:gd name="T74" fmla="*/ 120 w 128"/>
                <a:gd name="T75" fmla="*/ 107 h 116"/>
                <a:gd name="T76" fmla="*/ 90 w 128"/>
                <a:gd name="T77" fmla="*/ 93 h 116"/>
                <a:gd name="T78" fmla="*/ 90 w 128"/>
                <a:gd name="T79" fmla="*/ 92 h 116"/>
                <a:gd name="T80" fmla="*/ 90 w 128"/>
                <a:gd name="T81" fmla="*/ 7 h 116"/>
                <a:gd name="T82" fmla="*/ 121 w 128"/>
                <a:gd name="T83" fmla="*/ 19 h 116"/>
                <a:gd name="T84" fmla="*/ 122 w 128"/>
                <a:gd name="T85" fmla="*/ 21 h 116"/>
                <a:gd name="T86" fmla="*/ 122 w 128"/>
                <a:gd name="T87" fmla="*/ 10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16">
                  <a:moveTo>
                    <a:pt x="123" y="13"/>
                  </a:moveTo>
                  <a:cubicBezTo>
                    <a:pt x="90" y="1"/>
                    <a:pt x="90" y="1"/>
                    <a:pt x="90" y="1"/>
                  </a:cubicBezTo>
                  <a:cubicBezTo>
                    <a:pt x="88" y="0"/>
                    <a:pt x="86" y="0"/>
                    <a:pt x="84" y="1"/>
                  </a:cubicBezTo>
                  <a:cubicBezTo>
                    <a:pt x="42" y="14"/>
                    <a:pt x="42" y="14"/>
                    <a:pt x="42" y="14"/>
                  </a:cubicBezTo>
                  <a:cubicBezTo>
                    <a:pt x="42" y="14"/>
                    <a:pt x="41" y="14"/>
                    <a:pt x="41" y="14"/>
                  </a:cubicBezTo>
                  <a:cubicBezTo>
                    <a:pt x="10" y="3"/>
                    <a:pt x="10" y="3"/>
                    <a:pt x="10" y="3"/>
                  </a:cubicBezTo>
                  <a:cubicBezTo>
                    <a:pt x="8" y="2"/>
                    <a:pt x="5" y="2"/>
                    <a:pt x="3" y="4"/>
                  </a:cubicBezTo>
                  <a:cubicBezTo>
                    <a:pt x="1" y="5"/>
                    <a:pt x="0" y="7"/>
                    <a:pt x="0" y="10"/>
                  </a:cubicBezTo>
                  <a:cubicBezTo>
                    <a:pt x="0" y="91"/>
                    <a:pt x="0" y="91"/>
                    <a:pt x="0" y="91"/>
                  </a:cubicBezTo>
                  <a:cubicBezTo>
                    <a:pt x="0" y="94"/>
                    <a:pt x="2" y="97"/>
                    <a:pt x="4" y="98"/>
                  </a:cubicBezTo>
                  <a:cubicBezTo>
                    <a:pt x="38" y="115"/>
                    <a:pt x="38" y="115"/>
                    <a:pt x="38" y="115"/>
                  </a:cubicBezTo>
                  <a:cubicBezTo>
                    <a:pt x="39" y="116"/>
                    <a:pt x="40" y="116"/>
                    <a:pt x="41" y="116"/>
                  </a:cubicBezTo>
                  <a:cubicBezTo>
                    <a:pt x="43" y="116"/>
                    <a:pt x="44" y="116"/>
                    <a:pt x="45" y="115"/>
                  </a:cubicBezTo>
                  <a:cubicBezTo>
                    <a:pt x="86" y="98"/>
                    <a:pt x="86" y="98"/>
                    <a:pt x="86" y="98"/>
                  </a:cubicBezTo>
                  <a:cubicBezTo>
                    <a:pt x="86" y="98"/>
                    <a:pt x="87" y="98"/>
                    <a:pt x="88" y="98"/>
                  </a:cubicBezTo>
                  <a:cubicBezTo>
                    <a:pt x="117" y="113"/>
                    <a:pt x="117" y="113"/>
                    <a:pt x="117" y="113"/>
                  </a:cubicBezTo>
                  <a:cubicBezTo>
                    <a:pt x="119" y="114"/>
                    <a:pt x="122" y="114"/>
                    <a:pt x="125" y="112"/>
                  </a:cubicBezTo>
                  <a:cubicBezTo>
                    <a:pt x="127" y="111"/>
                    <a:pt x="128" y="108"/>
                    <a:pt x="128" y="106"/>
                  </a:cubicBezTo>
                  <a:cubicBezTo>
                    <a:pt x="128" y="21"/>
                    <a:pt x="128" y="21"/>
                    <a:pt x="128" y="21"/>
                  </a:cubicBezTo>
                  <a:cubicBezTo>
                    <a:pt x="128" y="18"/>
                    <a:pt x="126" y="15"/>
                    <a:pt x="123" y="13"/>
                  </a:cubicBezTo>
                  <a:close/>
                  <a:moveTo>
                    <a:pt x="7" y="93"/>
                  </a:moveTo>
                  <a:cubicBezTo>
                    <a:pt x="6" y="93"/>
                    <a:pt x="6" y="92"/>
                    <a:pt x="6" y="91"/>
                  </a:cubicBezTo>
                  <a:cubicBezTo>
                    <a:pt x="6" y="10"/>
                    <a:pt x="6" y="10"/>
                    <a:pt x="6" y="10"/>
                  </a:cubicBezTo>
                  <a:cubicBezTo>
                    <a:pt x="6" y="9"/>
                    <a:pt x="6" y="9"/>
                    <a:pt x="7" y="9"/>
                  </a:cubicBezTo>
                  <a:cubicBezTo>
                    <a:pt x="7" y="8"/>
                    <a:pt x="7" y="8"/>
                    <a:pt x="8" y="8"/>
                  </a:cubicBezTo>
                  <a:cubicBezTo>
                    <a:pt x="8" y="8"/>
                    <a:pt x="8" y="8"/>
                    <a:pt x="8" y="8"/>
                  </a:cubicBezTo>
                  <a:cubicBezTo>
                    <a:pt x="39" y="20"/>
                    <a:pt x="39" y="20"/>
                    <a:pt x="39" y="20"/>
                  </a:cubicBezTo>
                  <a:cubicBezTo>
                    <a:pt x="39" y="109"/>
                    <a:pt x="39" y="109"/>
                    <a:pt x="39" y="109"/>
                  </a:cubicBezTo>
                  <a:lnTo>
                    <a:pt x="7" y="93"/>
                  </a:lnTo>
                  <a:close/>
                  <a:moveTo>
                    <a:pt x="45" y="109"/>
                  </a:moveTo>
                  <a:cubicBezTo>
                    <a:pt x="45" y="19"/>
                    <a:pt x="45" y="19"/>
                    <a:pt x="45" y="19"/>
                  </a:cubicBezTo>
                  <a:cubicBezTo>
                    <a:pt x="84" y="7"/>
                    <a:pt x="84" y="7"/>
                    <a:pt x="84" y="7"/>
                  </a:cubicBezTo>
                  <a:cubicBezTo>
                    <a:pt x="84" y="93"/>
                    <a:pt x="84" y="93"/>
                    <a:pt x="84" y="93"/>
                  </a:cubicBezTo>
                  <a:cubicBezTo>
                    <a:pt x="84" y="93"/>
                    <a:pt x="83" y="93"/>
                    <a:pt x="83" y="93"/>
                  </a:cubicBezTo>
                  <a:lnTo>
                    <a:pt x="45" y="109"/>
                  </a:lnTo>
                  <a:close/>
                  <a:moveTo>
                    <a:pt x="122" y="106"/>
                  </a:moveTo>
                  <a:cubicBezTo>
                    <a:pt x="122" y="107"/>
                    <a:pt x="122" y="107"/>
                    <a:pt x="121" y="107"/>
                  </a:cubicBezTo>
                  <a:cubicBezTo>
                    <a:pt x="121" y="107"/>
                    <a:pt x="120" y="108"/>
                    <a:pt x="120" y="107"/>
                  </a:cubicBezTo>
                  <a:cubicBezTo>
                    <a:pt x="90" y="93"/>
                    <a:pt x="90" y="93"/>
                    <a:pt x="90" y="93"/>
                  </a:cubicBezTo>
                  <a:cubicBezTo>
                    <a:pt x="90" y="93"/>
                    <a:pt x="90" y="93"/>
                    <a:pt x="90" y="92"/>
                  </a:cubicBezTo>
                  <a:cubicBezTo>
                    <a:pt x="90" y="7"/>
                    <a:pt x="90" y="7"/>
                    <a:pt x="90" y="7"/>
                  </a:cubicBezTo>
                  <a:cubicBezTo>
                    <a:pt x="121" y="19"/>
                    <a:pt x="121" y="19"/>
                    <a:pt x="121" y="19"/>
                  </a:cubicBezTo>
                  <a:cubicBezTo>
                    <a:pt x="122" y="19"/>
                    <a:pt x="122" y="20"/>
                    <a:pt x="122" y="21"/>
                  </a:cubicBezTo>
                  <a:lnTo>
                    <a:pt x="122" y="1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26" name="Title 20"/>
          <p:cNvSpPr txBox="1">
            <a:spLocks/>
          </p:cNvSpPr>
          <p:nvPr/>
        </p:nvSpPr>
        <p:spPr bwMode="auto">
          <a:xfrm>
            <a:off x="7357351" y="5105061"/>
            <a:ext cx="1981639" cy="47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FREQUENT</a:t>
            </a:r>
          </a:p>
        </p:txBody>
      </p:sp>
      <p:sp>
        <p:nvSpPr>
          <p:cNvPr id="127" name="Title 20"/>
          <p:cNvSpPr txBox="1">
            <a:spLocks/>
          </p:cNvSpPr>
          <p:nvPr/>
        </p:nvSpPr>
        <p:spPr bwMode="auto">
          <a:xfrm>
            <a:off x="7536762" y="2758496"/>
            <a:ext cx="1590438"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fr-FR"/>
            </a:defPPr>
            <a:lvl1pPr defTabSz="457200" fontAlgn="base">
              <a:spcBef>
                <a:spcPct val="0"/>
              </a:spcBef>
              <a:spcAft>
                <a:spcPct val="0"/>
              </a:spcAft>
              <a:defRPr sz="1200">
                <a:solidFill>
                  <a:schemeClr val="bg2"/>
                </a:solidFill>
                <a:ea typeface="MS PGothic" pitchFamily="34" charset="-128"/>
                <a:cs typeface="Open Sans Light" pitchFamily="34" charset="0"/>
              </a:defRPr>
            </a:lvl1pPr>
            <a:lvl2pPr marL="742950" indent="-285750" defTabSz="457200">
              <a:defRPr sz="4300">
                <a:latin typeface="Calibri" pitchFamily="34" charset="0"/>
                <a:ea typeface="MS PGothic" pitchFamily="34" charset="-128"/>
              </a:defRPr>
            </a:lvl2pPr>
            <a:lvl3pPr marL="1143000" indent="-228600" defTabSz="457200">
              <a:defRPr sz="4300">
                <a:latin typeface="Calibri" pitchFamily="34" charset="0"/>
                <a:ea typeface="MS PGothic" pitchFamily="34" charset="-128"/>
              </a:defRPr>
            </a:lvl3pPr>
            <a:lvl4pPr marL="1600200" indent="-228600" defTabSz="457200">
              <a:defRPr sz="4300">
                <a:latin typeface="Calibri" pitchFamily="34" charset="0"/>
                <a:ea typeface="MS PGothic" pitchFamily="34" charset="-128"/>
              </a:defRPr>
            </a:lvl4pPr>
            <a:lvl5pPr marL="2057400" indent="-228600" defTabSz="457200">
              <a:defRPr sz="4300">
                <a:latin typeface="Calibri" pitchFamily="34" charset="0"/>
                <a:ea typeface="MS PGothic" pitchFamily="34" charset="-128"/>
              </a:defRPr>
            </a:lvl5pPr>
            <a:lvl6pPr marL="2514600" indent="-228600" defTabSz="457200" fontAlgn="base">
              <a:spcBef>
                <a:spcPct val="0"/>
              </a:spcBef>
              <a:spcAft>
                <a:spcPct val="0"/>
              </a:spcAft>
              <a:defRPr sz="4300">
                <a:latin typeface="Calibri" pitchFamily="34" charset="0"/>
                <a:ea typeface="MS PGothic" pitchFamily="34" charset="-128"/>
              </a:defRPr>
            </a:lvl6pPr>
            <a:lvl7pPr marL="2971800" indent="-228600" defTabSz="457200" fontAlgn="base">
              <a:spcBef>
                <a:spcPct val="0"/>
              </a:spcBef>
              <a:spcAft>
                <a:spcPct val="0"/>
              </a:spcAft>
              <a:defRPr sz="4300">
                <a:latin typeface="Calibri" pitchFamily="34" charset="0"/>
                <a:ea typeface="MS PGothic" pitchFamily="34" charset="-128"/>
              </a:defRPr>
            </a:lvl7pPr>
            <a:lvl8pPr marL="3429000" indent="-228600" defTabSz="457200" fontAlgn="base">
              <a:spcBef>
                <a:spcPct val="0"/>
              </a:spcBef>
              <a:spcAft>
                <a:spcPct val="0"/>
              </a:spcAft>
              <a:defRPr sz="4300">
                <a:latin typeface="Calibri" pitchFamily="34" charset="0"/>
                <a:ea typeface="MS PGothic" pitchFamily="34" charset="-128"/>
              </a:defRPr>
            </a:lvl8pPr>
            <a:lvl9pPr marL="3886200" indent="-228600" defTabSz="457200" fontAlgn="base">
              <a:spcBef>
                <a:spcPct val="0"/>
              </a:spcBef>
              <a:spcAft>
                <a:spcPct val="0"/>
              </a:spcAft>
              <a:defRPr sz="4300">
                <a:latin typeface="Calibri" pitchFamily="34" charset="0"/>
                <a:ea typeface="MS PGothic" pitchFamily="34" charset="-128"/>
              </a:defRPr>
            </a:lvl9pPr>
          </a:lstStyle>
          <a:p>
            <a:r>
              <a:rPr lang="fr-FR" altLang="pt-PT"/>
              <a:t>Une fréquence élevée vous forcera à fractionner vos grosses tâches en développement plus petites et évitera l’effet “big-bang”.</a:t>
            </a:r>
          </a:p>
        </p:txBody>
      </p:sp>
      <p:sp>
        <p:nvSpPr>
          <p:cNvPr id="128" name="Title 20"/>
          <p:cNvSpPr txBox="1">
            <a:spLocks/>
          </p:cNvSpPr>
          <p:nvPr/>
        </p:nvSpPr>
        <p:spPr bwMode="auto">
          <a:xfrm>
            <a:off x="5086445" y="5105061"/>
            <a:ext cx="19816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FIABLE</a:t>
            </a:r>
          </a:p>
        </p:txBody>
      </p:sp>
      <p:sp>
        <p:nvSpPr>
          <p:cNvPr id="129" name="Title 20"/>
          <p:cNvSpPr txBox="1">
            <a:spLocks/>
          </p:cNvSpPr>
          <p:nvPr/>
        </p:nvSpPr>
        <p:spPr bwMode="auto">
          <a:xfrm>
            <a:off x="5265016" y="2758495"/>
            <a:ext cx="162365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fr-FR"/>
            </a:defPPr>
            <a:lvl1pPr defTabSz="457200" fontAlgn="base">
              <a:spcBef>
                <a:spcPct val="0"/>
              </a:spcBef>
              <a:spcAft>
                <a:spcPct val="0"/>
              </a:spcAft>
              <a:defRPr sz="1200">
                <a:solidFill>
                  <a:schemeClr val="bg2"/>
                </a:solidFill>
                <a:ea typeface="MS PGothic" pitchFamily="34" charset="-128"/>
                <a:cs typeface="Open Sans Light" pitchFamily="34" charset="0"/>
              </a:defRPr>
            </a:lvl1pPr>
            <a:lvl2pPr marL="742950" indent="-285750" defTabSz="457200">
              <a:defRPr sz="4300">
                <a:latin typeface="Calibri" pitchFamily="34" charset="0"/>
                <a:ea typeface="MS PGothic" pitchFamily="34" charset="-128"/>
              </a:defRPr>
            </a:lvl2pPr>
            <a:lvl3pPr marL="1143000" indent="-228600" defTabSz="457200">
              <a:defRPr sz="4300">
                <a:latin typeface="Calibri" pitchFamily="34" charset="0"/>
                <a:ea typeface="MS PGothic" pitchFamily="34" charset="-128"/>
              </a:defRPr>
            </a:lvl3pPr>
            <a:lvl4pPr marL="1600200" indent="-228600" defTabSz="457200">
              <a:defRPr sz="4300">
                <a:latin typeface="Calibri" pitchFamily="34" charset="0"/>
                <a:ea typeface="MS PGothic" pitchFamily="34" charset="-128"/>
              </a:defRPr>
            </a:lvl4pPr>
            <a:lvl5pPr marL="2057400" indent="-228600" defTabSz="457200">
              <a:defRPr sz="4300">
                <a:latin typeface="Calibri" pitchFamily="34" charset="0"/>
                <a:ea typeface="MS PGothic" pitchFamily="34" charset="-128"/>
              </a:defRPr>
            </a:lvl5pPr>
            <a:lvl6pPr marL="2514600" indent="-228600" defTabSz="457200" fontAlgn="base">
              <a:spcBef>
                <a:spcPct val="0"/>
              </a:spcBef>
              <a:spcAft>
                <a:spcPct val="0"/>
              </a:spcAft>
              <a:defRPr sz="4300">
                <a:latin typeface="Calibri" pitchFamily="34" charset="0"/>
                <a:ea typeface="MS PGothic" pitchFamily="34" charset="-128"/>
              </a:defRPr>
            </a:lvl6pPr>
            <a:lvl7pPr marL="2971800" indent="-228600" defTabSz="457200" fontAlgn="base">
              <a:spcBef>
                <a:spcPct val="0"/>
              </a:spcBef>
              <a:spcAft>
                <a:spcPct val="0"/>
              </a:spcAft>
              <a:defRPr sz="4300">
                <a:latin typeface="Calibri" pitchFamily="34" charset="0"/>
                <a:ea typeface="MS PGothic" pitchFamily="34" charset="-128"/>
              </a:defRPr>
            </a:lvl7pPr>
            <a:lvl8pPr marL="3429000" indent="-228600" defTabSz="457200" fontAlgn="base">
              <a:spcBef>
                <a:spcPct val="0"/>
              </a:spcBef>
              <a:spcAft>
                <a:spcPct val="0"/>
              </a:spcAft>
              <a:defRPr sz="4300">
                <a:latin typeface="Calibri" pitchFamily="34" charset="0"/>
                <a:ea typeface="MS PGothic" pitchFamily="34" charset="-128"/>
              </a:defRPr>
            </a:lvl8pPr>
            <a:lvl9pPr marL="3886200" indent="-228600" defTabSz="457200" fontAlgn="base">
              <a:spcBef>
                <a:spcPct val="0"/>
              </a:spcBef>
              <a:spcAft>
                <a:spcPct val="0"/>
              </a:spcAft>
              <a:defRPr sz="4300">
                <a:latin typeface="Calibri" pitchFamily="34" charset="0"/>
                <a:ea typeface="MS PGothic" pitchFamily="34" charset="-128"/>
              </a:defRPr>
            </a:lvl9pPr>
          </a:lstStyle>
          <a:p>
            <a:r>
              <a:rPr lang="fr-FR" altLang="pt-PT"/>
              <a:t>Un commit ne devrait jamais “casser le build”. Veillez toujours à vérifier que vos modifications fonctionnent et ne touchent pas à l’intégrité du code.</a:t>
            </a:r>
          </a:p>
        </p:txBody>
      </p:sp>
      <p:sp>
        <p:nvSpPr>
          <p:cNvPr id="130" name="Title 20"/>
          <p:cNvSpPr txBox="1">
            <a:spLocks/>
          </p:cNvSpPr>
          <p:nvPr/>
        </p:nvSpPr>
        <p:spPr bwMode="auto">
          <a:xfrm>
            <a:off x="2815539" y="5105061"/>
            <a:ext cx="19816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700" b="1" spc="300">
                <a:solidFill>
                  <a:schemeClr val="bg1"/>
                </a:solidFill>
                <a:latin typeface="BNPP Sans Condensed" panose="02000000000000000000" pitchFamily="2" charset="0"/>
                <a:cs typeface="Open Sans Light" pitchFamily="34" charset="0"/>
              </a:rPr>
              <a:t>IRREVERSIBLE</a:t>
            </a:r>
          </a:p>
        </p:txBody>
      </p:sp>
      <p:sp>
        <p:nvSpPr>
          <p:cNvPr id="131" name="Title 20"/>
          <p:cNvSpPr txBox="1">
            <a:spLocks/>
          </p:cNvSpPr>
          <p:nvPr/>
        </p:nvSpPr>
        <p:spPr bwMode="auto">
          <a:xfrm>
            <a:off x="2994950" y="2758495"/>
            <a:ext cx="1622816"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defPPr>
              <a:defRPr lang="fr-FR"/>
            </a:defPPr>
            <a:lvl1pPr defTabSz="457200" fontAlgn="base">
              <a:spcBef>
                <a:spcPct val="0"/>
              </a:spcBef>
              <a:spcAft>
                <a:spcPct val="0"/>
              </a:spcAft>
              <a:defRPr sz="1200">
                <a:solidFill>
                  <a:schemeClr val="bg2"/>
                </a:solidFill>
                <a:ea typeface="MS PGothic" pitchFamily="34" charset="-128"/>
                <a:cs typeface="Open Sans Light" pitchFamily="34" charset="0"/>
              </a:defRPr>
            </a:lvl1pPr>
            <a:lvl2pPr marL="742950" indent="-285750" defTabSz="457200">
              <a:defRPr sz="4300">
                <a:latin typeface="Calibri" pitchFamily="34" charset="0"/>
                <a:ea typeface="MS PGothic" pitchFamily="34" charset="-128"/>
              </a:defRPr>
            </a:lvl2pPr>
            <a:lvl3pPr marL="1143000" indent="-228600" defTabSz="457200">
              <a:defRPr sz="4300">
                <a:latin typeface="Calibri" pitchFamily="34" charset="0"/>
                <a:ea typeface="MS PGothic" pitchFamily="34" charset="-128"/>
              </a:defRPr>
            </a:lvl3pPr>
            <a:lvl4pPr marL="1600200" indent="-228600" defTabSz="457200">
              <a:defRPr sz="4300">
                <a:latin typeface="Calibri" pitchFamily="34" charset="0"/>
                <a:ea typeface="MS PGothic" pitchFamily="34" charset="-128"/>
              </a:defRPr>
            </a:lvl4pPr>
            <a:lvl5pPr marL="2057400" indent="-228600" defTabSz="457200">
              <a:defRPr sz="4300">
                <a:latin typeface="Calibri" pitchFamily="34" charset="0"/>
                <a:ea typeface="MS PGothic" pitchFamily="34" charset="-128"/>
              </a:defRPr>
            </a:lvl5pPr>
            <a:lvl6pPr marL="2514600" indent="-228600" defTabSz="457200" fontAlgn="base">
              <a:spcBef>
                <a:spcPct val="0"/>
              </a:spcBef>
              <a:spcAft>
                <a:spcPct val="0"/>
              </a:spcAft>
              <a:defRPr sz="4300">
                <a:latin typeface="Calibri" pitchFamily="34" charset="0"/>
                <a:ea typeface="MS PGothic" pitchFamily="34" charset="-128"/>
              </a:defRPr>
            </a:lvl6pPr>
            <a:lvl7pPr marL="2971800" indent="-228600" defTabSz="457200" fontAlgn="base">
              <a:spcBef>
                <a:spcPct val="0"/>
              </a:spcBef>
              <a:spcAft>
                <a:spcPct val="0"/>
              </a:spcAft>
              <a:defRPr sz="4300">
                <a:latin typeface="Calibri" pitchFamily="34" charset="0"/>
                <a:ea typeface="MS PGothic" pitchFamily="34" charset="-128"/>
              </a:defRPr>
            </a:lvl7pPr>
            <a:lvl8pPr marL="3429000" indent="-228600" defTabSz="457200" fontAlgn="base">
              <a:spcBef>
                <a:spcPct val="0"/>
              </a:spcBef>
              <a:spcAft>
                <a:spcPct val="0"/>
              </a:spcAft>
              <a:defRPr sz="4300">
                <a:latin typeface="Calibri" pitchFamily="34" charset="0"/>
                <a:ea typeface="MS PGothic" pitchFamily="34" charset="-128"/>
              </a:defRPr>
            </a:lvl8pPr>
            <a:lvl9pPr marL="3886200" indent="-228600" defTabSz="457200" fontAlgn="base">
              <a:spcBef>
                <a:spcPct val="0"/>
              </a:spcBef>
              <a:spcAft>
                <a:spcPct val="0"/>
              </a:spcAft>
              <a:defRPr sz="4300">
                <a:latin typeface="Calibri" pitchFamily="34" charset="0"/>
                <a:ea typeface="MS PGothic" pitchFamily="34" charset="-128"/>
              </a:defRPr>
            </a:lvl9pPr>
          </a:lstStyle>
          <a:p>
            <a:r>
              <a:rPr lang="fr-FR" altLang="pt-PT"/>
              <a:t>Réécrire l’historique distant est une très mauvaise pratique! Une fois publié, considérez un commit pushé comme étant irréversible.</a:t>
            </a:r>
          </a:p>
        </p:txBody>
      </p:sp>
      <p:sp>
        <p:nvSpPr>
          <p:cNvPr id="132" name="Title 20"/>
          <p:cNvSpPr txBox="1">
            <a:spLocks/>
          </p:cNvSpPr>
          <p:nvPr/>
        </p:nvSpPr>
        <p:spPr bwMode="auto">
          <a:xfrm>
            <a:off x="551044" y="5112980"/>
            <a:ext cx="1981639"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PETIT</a:t>
            </a:r>
          </a:p>
        </p:txBody>
      </p:sp>
      <p:sp>
        <p:nvSpPr>
          <p:cNvPr id="133" name="Title 20"/>
          <p:cNvSpPr txBox="1">
            <a:spLocks/>
          </p:cNvSpPr>
          <p:nvPr/>
        </p:nvSpPr>
        <p:spPr bwMode="auto">
          <a:xfrm>
            <a:off x="732483" y="2758494"/>
            <a:ext cx="1614377"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200" dirty="0">
                <a:solidFill>
                  <a:schemeClr val="bg2"/>
                </a:solidFill>
                <a:latin typeface="+mn-lt"/>
                <a:cs typeface="Open Sans Light" pitchFamily="34" charset="0"/>
              </a:rPr>
              <a:t>Lors de la création d’un commit, il est préférable de regrouper des changements qui vont ensemble. De petits </a:t>
            </a:r>
            <a:r>
              <a:rPr lang="fr-FR" altLang="pt-PT" sz="1200" dirty="0" err="1">
                <a:solidFill>
                  <a:schemeClr val="bg2"/>
                </a:solidFill>
                <a:latin typeface="+mn-lt"/>
                <a:cs typeface="Open Sans Light" pitchFamily="34" charset="0"/>
              </a:rPr>
              <a:t>commits</a:t>
            </a:r>
            <a:r>
              <a:rPr lang="fr-FR" altLang="pt-PT" sz="1200" dirty="0">
                <a:solidFill>
                  <a:schemeClr val="bg2"/>
                </a:solidFill>
                <a:latin typeface="+mn-lt"/>
                <a:cs typeface="Open Sans Light" pitchFamily="34" charset="0"/>
              </a:rPr>
              <a:t> unitaires favorisent des publications plus claires et plus fréquentes.</a:t>
            </a:r>
          </a:p>
        </p:txBody>
      </p:sp>
      <p:grpSp>
        <p:nvGrpSpPr>
          <p:cNvPr id="63" name="Group 239">
            <a:extLst>
              <a:ext uri="{FF2B5EF4-FFF2-40B4-BE49-F238E27FC236}">
                <a16:creationId xmlns:a16="http://schemas.microsoft.com/office/drawing/2014/main" id="{7E47AF24-CFAB-4B5C-ADA2-60CF4DB2E9FB}"/>
              </a:ext>
            </a:extLst>
          </p:cNvPr>
          <p:cNvGrpSpPr/>
          <p:nvPr/>
        </p:nvGrpSpPr>
        <p:grpSpPr>
          <a:xfrm>
            <a:off x="3565494" y="1721835"/>
            <a:ext cx="481728" cy="483823"/>
            <a:chOff x="-4645173" y="2571230"/>
            <a:chExt cx="365125" cy="366713"/>
          </a:xfrm>
        </p:grpSpPr>
        <p:sp>
          <p:nvSpPr>
            <p:cNvPr id="64" name="Freeform 94">
              <a:extLst>
                <a:ext uri="{FF2B5EF4-FFF2-40B4-BE49-F238E27FC236}">
                  <a16:creationId xmlns:a16="http://schemas.microsoft.com/office/drawing/2014/main" id="{2F497FBB-6AF2-4BDC-9F2B-E5BC71692526}"/>
                </a:ext>
              </a:extLst>
            </p:cNvPr>
            <p:cNvSpPr>
              <a:spLocks/>
            </p:cNvSpPr>
            <p:nvPr/>
          </p:nvSpPr>
          <p:spPr bwMode="auto">
            <a:xfrm>
              <a:off x="-4594373" y="2664893"/>
              <a:ext cx="128588" cy="184150"/>
            </a:xfrm>
            <a:custGeom>
              <a:avLst/>
              <a:gdLst>
                <a:gd name="T0" fmla="*/ 1 w 40"/>
                <a:gd name="T1" fmla="*/ 30 h 57"/>
                <a:gd name="T2" fmla="*/ 37 w 40"/>
                <a:gd name="T3" fmla="*/ 56 h 57"/>
                <a:gd name="T4" fmla="*/ 40 w 40"/>
                <a:gd name="T5" fmla="*/ 54 h 57"/>
                <a:gd name="T6" fmla="*/ 40 w 40"/>
                <a:gd name="T7" fmla="*/ 29 h 57"/>
                <a:gd name="T8" fmla="*/ 40 w 40"/>
                <a:gd name="T9" fmla="*/ 3 h 57"/>
                <a:gd name="T10" fmla="*/ 37 w 40"/>
                <a:gd name="T11" fmla="*/ 1 h 57"/>
                <a:gd name="T12" fmla="*/ 1 w 40"/>
                <a:gd name="T13" fmla="*/ 26 h 57"/>
                <a:gd name="T14" fmla="*/ 1 w 40"/>
                <a:gd name="T15" fmla="*/ 3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57">
                  <a:moveTo>
                    <a:pt x="1" y="30"/>
                  </a:moveTo>
                  <a:cubicBezTo>
                    <a:pt x="37" y="56"/>
                    <a:pt x="37" y="56"/>
                    <a:pt x="37" y="56"/>
                  </a:cubicBezTo>
                  <a:cubicBezTo>
                    <a:pt x="38" y="57"/>
                    <a:pt x="40" y="56"/>
                    <a:pt x="40" y="54"/>
                  </a:cubicBezTo>
                  <a:cubicBezTo>
                    <a:pt x="40" y="29"/>
                    <a:pt x="40" y="29"/>
                    <a:pt x="40" y="29"/>
                  </a:cubicBezTo>
                  <a:cubicBezTo>
                    <a:pt x="40" y="3"/>
                    <a:pt x="40" y="3"/>
                    <a:pt x="40" y="3"/>
                  </a:cubicBezTo>
                  <a:cubicBezTo>
                    <a:pt x="40" y="1"/>
                    <a:pt x="38" y="0"/>
                    <a:pt x="37" y="1"/>
                  </a:cubicBezTo>
                  <a:cubicBezTo>
                    <a:pt x="1" y="26"/>
                    <a:pt x="1" y="26"/>
                    <a:pt x="1" y="26"/>
                  </a:cubicBezTo>
                  <a:cubicBezTo>
                    <a:pt x="0" y="27"/>
                    <a:pt x="0" y="29"/>
                    <a:pt x="1" y="30"/>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5" name="Freeform 95">
              <a:extLst>
                <a:ext uri="{FF2B5EF4-FFF2-40B4-BE49-F238E27FC236}">
                  <a16:creationId xmlns:a16="http://schemas.microsoft.com/office/drawing/2014/main" id="{C6D00308-63B1-4FBB-A2F2-804C9182D3ED}"/>
                </a:ext>
              </a:extLst>
            </p:cNvPr>
            <p:cNvSpPr>
              <a:spLocks/>
            </p:cNvSpPr>
            <p:nvPr/>
          </p:nvSpPr>
          <p:spPr bwMode="auto">
            <a:xfrm>
              <a:off x="-4491185" y="2664893"/>
              <a:ext cx="130175" cy="184150"/>
            </a:xfrm>
            <a:custGeom>
              <a:avLst/>
              <a:gdLst>
                <a:gd name="T0" fmla="*/ 2 w 41"/>
                <a:gd name="T1" fmla="*/ 30 h 57"/>
                <a:gd name="T2" fmla="*/ 37 w 41"/>
                <a:gd name="T3" fmla="*/ 56 h 57"/>
                <a:gd name="T4" fmla="*/ 41 w 41"/>
                <a:gd name="T5" fmla="*/ 54 h 57"/>
                <a:gd name="T6" fmla="*/ 41 w 41"/>
                <a:gd name="T7" fmla="*/ 29 h 57"/>
                <a:gd name="T8" fmla="*/ 41 w 41"/>
                <a:gd name="T9" fmla="*/ 3 h 57"/>
                <a:gd name="T10" fmla="*/ 37 w 41"/>
                <a:gd name="T11" fmla="*/ 1 h 57"/>
                <a:gd name="T12" fmla="*/ 2 w 41"/>
                <a:gd name="T13" fmla="*/ 26 h 57"/>
                <a:gd name="T14" fmla="*/ 2 w 41"/>
                <a:gd name="T15" fmla="*/ 30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57">
                  <a:moveTo>
                    <a:pt x="2" y="30"/>
                  </a:moveTo>
                  <a:cubicBezTo>
                    <a:pt x="37" y="56"/>
                    <a:pt x="37" y="56"/>
                    <a:pt x="37" y="56"/>
                  </a:cubicBezTo>
                  <a:cubicBezTo>
                    <a:pt x="39" y="57"/>
                    <a:pt x="41" y="56"/>
                    <a:pt x="41" y="54"/>
                  </a:cubicBezTo>
                  <a:cubicBezTo>
                    <a:pt x="41" y="29"/>
                    <a:pt x="41" y="29"/>
                    <a:pt x="41" y="29"/>
                  </a:cubicBezTo>
                  <a:cubicBezTo>
                    <a:pt x="41" y="3"/>
                    <a:pt x="41" y="3"/>
                    <a:pt x="41" y="3"/>
                  </a:cubicBezTo>
                  <a:cubicBezTo>
                    <a:pt x="41" y="1"/>
                    <a:pt x="39" y="0"/>
                    <a:pt x="37" y="1"/>
                  </a:cubicBezTo>
                  <a:cubicBezTo>
                    <a:pt x="2" y="26"/>
                    <a:pt x="2" y="26"/>
                    <a:pt x="2" y="26"/>
                  </a:cubicBezTo>
                  <a:cubicBezTo>
                    <a:pt x="0" y="27"/>
                    <a:pt x="0" y="29"/>
                    <a:pt x="2" y="30"/>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66" name="Freeform 96">
              <a:extLst>
                <a:ext uri="{FF2B5EF4-FFF2-40B4-BE49-F238E27FC236}">
                  <a16:creationId xmlns:a16="http://schemas.microsoft.com/office/drawing/2014/main" id="{59189904-A7CF-49C7-920F-3845C13AFF3A}"/>
                </a:ext>
              </a:extLst>
            </p:cNvPr>
            <p:cNvSpPr>
              <a:spLocks noEditPoints="1"/>
            </p:cNvSpPr>
            <p:nvPr/>
          </p:nvSpPr>
          <p:spPr bwMode="auto">
            <a:xfrm>
              <a:off x="-4645173" y="2571230"/>
              <a:ext cx="365125" cy="366713"/>
            </a:xfrm>
            <a:custGeom>
              <a:avLst/>
              <a:gdLst>
                <a:gd name="T0" fmla="*/ 84 w 114"/>
                <a:gd name="T1" fmla="*/ 114 h 114"/>
                <a:gd name="T2" fmla="*/ 30 w 114"/>
                <a:gd name="T3" fmla="*/ 114 h 114"/>
                <a:gd name="T4" fmla="*/ 0 w 114"/>
                <a:gd name="T5" fmla="*/ 84 h 114"/>
                <a:gd name="T6" fmla="*/ 0 w 114"/>
                <a:gd name="T7" fmla="*/ 30 h 114"/>
                <a:gd name="T8" fmla="*/ 30 w 114"/>
                <a:gd name="T9" fmla="*/ 0 h 114"/>
                <a:gd name="T10" fmla="*/ 84 w 114"/>
                <a:gd name="T11" fmla="*/ 0 h 114"/>
                <a:gd name="T12" fmla="*/ 114 w 114"/>
                <a:gd name="T13" fmla="*/ 30 h 114"/>
                <a:gd name="T14" fmla="*/ 114 w 114"/>
                <a:gd name="T15" fmla="*/ 84 h 114"/>
                <a:gd name="T16" fmla="*/ 84 w 114"/>
                <a:gd name="T17" fmla="*/ 114 h 114"/>
                <a:gd name="T18" fmla="*/ 30 w 114"/>
                <a:gd name="T19" fmla="*/ 6 h 114"/>
                <a:gd name="T20" fmla="*/ 6 w 114"/>
                <a:gd name="T21" fmla="*/ 30 h 114"/>
                <a:gd name="T22" fmla="*/ 6 w 114"/>
                <a:gd name="T23" fmla="*/ 84 h 114"/>
                <a:gd name="T24" fmla="*/ 30 w 114"/>
                <a:gd name="T25" fmla="*/ 108 h 114"/>
                <a:gd name="T26" fmla="*/ 84 w 114"/>
                <a:gd name="T27" fmla="*/ 108 h 114"/>
                <a:gd name="T28" fmla="*/ 108 w 114"/>
                <a:gd name="T29" fmla="*/ 84 h 114"/>
                <a:gd name="T30" fmla="*/ 108 w 114"/>
                <a:gd name="T31" fmla="*/ 30 h 114"/>
                <a:gd name="T32" fmla="*/ 84 w 114"/>
                <a:gd name="T33" fmla="*/ 6 h 114"/>
                <a:gd name="T34" fmla="*/ 30 w 114"/>
                <a:gd name="T35" fmla="*/ 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4" h="114">
                  <a:moveTo>
                    <a:pt x="84" y="114"/>
                  </a:moveTo>
                  <a:cubicBezTo>
                    <a:pt x="30" y="114"/>
                    <a:pt x="30" y="114"/>
                    <a:pt x="30" y="114"/>
                  </a:cubicBezTo>
                  <a:cubicBezTo>
                    <a:pt x="13" y="114"/>
                    <a:pt x="0" y="101"/>
                    <a:pt x="0" y="84"/>
                  </a:cubicBezTo>
                  <a:cubicBezTo>
                    <a:pt x="0" y="30"/>
                    <a:pt x="0" y="30"/>
                    <a:pt x="0" y="30"/>
                  </a:cubicBezTo>
                  <a:cubicBezTo>
                    <a:pt x="0" y="13"/>
                    <a:pt x="13" y="0"/>
                    <a:pt x="30" y="0"/>
                  </a:cubicBezTo>
                  <a:cubicBezTo>
                    <a:pt x="84" y="0"/>
                    <a:pt x="84" y="0"/>
                    <a:pt x="84" y="0"/>
                  </a:cubicBezTo>
                  <a:cubicBezTo>
                    <a:pt x="100" y="0"/>
                    <a:pt x="114" y="13"/>
                    <a:pt x="114" y="30"/>
                  </a:cubicBezTo>
                  <a:cubicBezTo>
                    <a:pt x="114" y="84"/>
                    <a:pt x="114" y="84"/>
                    <a:pt x="114" y="84"/>
                  </a:cubicBezTo>
                  <a:cubicBezTo>
                    <a:pt x="114" y="101"/>
                    <a:pt x="100" y="114"/>
                    <a:pt x="84" y="114"/>
                  </a:cubicBezTo>
                  <a:close/>
                  <a:moveTo>
                    <a:pt x="30" y="6"/>
                  </a:moveTo>
                  <a:cubicBezTo>
                    <a:pt x="16" y="6"/>
                    <a:pt x="6" y="17"/>
                    <a:pt x="6" y="30"/>
                  </a:cubicBezTo>
                  <a:cubicBezTo>
                    <a:pt x="6" y="84"/>
                    <a:pt x="6" y="84"/>
                    <a:pt x="6" y="84"/>
                  </a:cubicBezTo>
                  <a:cubicBezTo>
                    <a:pt x="6" y="97"/>
                    <a:pt x="16" y="108"/>
                    <a:pt x="30" y="108"/>
                  </a:cubicBezTo>
                  <a:cubicBezTo>
                    <a:pt x="84" y="108"/>
                    <a:pt x="84" y="108"/>
                    <a:pt x="84" y="108"/>
                  </a:cubicBezTo>
                  <a:cubicBezTo>
                    <a:pt x="97" y="108"/>
                    <a:pt x="108" y="97"/>
                    <a:pt x="108" y="84"/>
                  </a:cubicBezTo>
                  <a:cubicBezTo>
                    <a:pt x="108" y="30"/>
                    <a:pt x="108" y="30"/>
                    <a:pt x="108" y="30"/>
                  </a:cubicBezTo>
                  <a:cubicBezTo>
                    <a:pt x="108" y="17"/>
                    <a:pt x="97" y="6"/>
                    <a:pt x="84" y="6"/>
                  </a:cubicBezTo>
                  <a:lnTo>
                    <a:pt x="30"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73" name="Group 291">
            <a:extLst>
              <a:ext uri="{FF2B5EF4-FFF2-40B4-BE49-F238E27FC236}">
                <a16:creationId xmlns:a16="http://schemas.microsoft.com/office/drawing/2014/main" id="{EF2986DD-C219-4761-ACBA-AB50ED883F56}"/>
              </a:ext>
            </a:extLst>
          </p:cNvPr>
          <p:cNvGrpSpPr/>
          <p:nvPr/>
        </p:nvGrpSpPr>
        <p:grpSpPr>
          <a:xfrm>
            <a:off x="8125440" y="1636741"/>
            <a:ext cx="445459" cy="549461"/>
            <a:chOff x="-4056063" y="4232275"/>
            <a:chExt cx="768350" cy="947738"/>
          </a:xfrm>
        </p:grpSpPr>
        <p:sp>
          <p:nvSpPr>
            <p:cNvPr id="74" name="Freeform 213">
              <a:extLst>
                <a:ext uri="{FF2B5EF4-FFF2-40B4-BE49-F238E27FC236}">
                  <a16:creationId xmlns:a16="http://schemas.microsoft.com/office/drawing/2014/main" id="{5712E01C-CF99-407B-9949-0CB44F1886D8}"/>
                </a:ext>
              </a:extLst>
            </p:cNvPr>
            <p:cNvSpPr>
              <a:spLocks/>
            </p:cNvSpPr>
            <p:nvPr/>
          </p:nvSpPr>
          <p:spPr bwMode="auto">
            <a:xfrm>
              <a:off x="-3687763" y="4522788"/>
              <a:ext cx="400050" cy="288925"/>
            </a:xfrm>
            <a:custGeom>
              <a:avLst/>
              <a:gdLst>
                <a:gd name="T0" fmla="*/ 124 w 124"/>
                <a:gd name="T1" fmla="*/ 89 h 89"/>
                <a:gd name="T2" fmla="*/ 0 w 124"/>
                <a:gd name="T3" fmla="*/ 89 h 89"/>
                <a:gd name="T4" fmla="*/ 89 w 124"/>
                <a:gd name="T5" fmla="*/ 0 h 89"/>
                <a:gd name="T6" fmla="*/ 124 w 124"/>
                <a:gd name="T7" fmla="*/ 89 h 89"/>
              </a:gdLst>
              <a:ahLst/>
              <a:cxnLst>
                <a:cxn ang="0">
                  <a:pos x="T0" y="T1"/>
                </a:cxn>
                <a:cxn ang="0">
                  <a:pos x="T2" y="T3"/>
                </a:cxn>
                <a:cxn ang="0">
                  <a:pos x="T4" y="T5"/>
                </a:cxn>
                <a:cxn ang="0">
                  <a:pos x="T6" y="T7"/>
                </a:cxn>
              </a:cxnLst>
              <a:rect l="0" t="0" r="r" b="b"/>
              <a:pathLst>
                <a:path w="124" h="89">
                  <a:moveTo>
                    <a:pt x="124" y="89"/>
                  </a:moveTo>
                  <a:cubicBezTo>
                    <a:pt x="0" y="89"/>
                    <a:pt x="0" y="89"/>
                    <a:pt x="0" y="89"/>
                  </a:cubicBezTo>
                  <a:cubicBezTo>
                    <a:pt x="89" y="0"/>
                    <a:pt x="89" y="0"/>
                    <a:pt x="89" y="0"/>
                  </a:cubicBezTo>
                  <a:cubicBezTo>
                    <a:pt x="111" y="23"/>
                    <a:pt x="124" y="54"/>
                    <a:pt x="124" y="89"/>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5" name="Freeform 214">
              <a:extLst>
                <a:ext uri="{FF2B5EF4-FFF2-40B4-BE49-F238E27FC236}">
                  <a16:creationId xmlns:a16="http://schemas.microsoft.com/office/drawing/2014/main" id="{D814797A-7F43-4C13-A790-7C5F2352D69A}"/>
                </a:ext>
              </a:extLst>
            </p:cNvPr>
            <p:cNvSpPr>
              <a:spLocks noEditPoints="1"/>
            </p:cNvSpPr>
            <p:nvPr/>
          </p:nvSpPr>
          <p:spPr bwMode="auto">
            <a:xfrm>
              <a:off x="-4056063" y="4232275"/>
              <a:ext cx="733425" cy="947738"/>
            </a:xfrm>
            <a:custGeom>
              <a:avLst/>
              <a:gdLst>
                <a:gd name="T0" fmla="*/ 214 w 227"/>
                <a:gd name="T1" fmla="*/ 190 h 291"/>
                <a:gd name="T2" fmla="*/ 114 w 227"/>
                <a:gd name="T3" fmla="*/ 279 h 291"/>
                <a:gd name="T4" fmla="*/ 12 w 227"/>
                <a:gd name="T5" fmla="*/ 177 h 291"/>
                <a:gd name="T6" fmla="*/ 114 w 227"/>
                <a:gd name="T7" fmla="*/ 75 h 291"/>
                <a:gd name="T8" fmla="*/ 177 w 227"/>
                <a:gd name="T9" fmla="*/ 98 h 291"/>
                <a:gd name="T10" fmla="*/ 185 w 227"/>
                <a:gd name="T11" fmla="*/ 89 h 291"/>
                <a:gd name="T12" fmla="*/ 120 w 227"/>
                <a:gd name="T13" fmla="*/ 64 h 291"/>
                <a:gd name="T14" fmla="*/ 120 w 227"/>
                <a:gd name="T15" fmla="*/ 38 h 291"/>
                <a:gd name="T16" fmla="*/ 150 w 227"/>
                <a:gd name="T17" fmla="*/ 38 h 291"/>
                <a:gd name="T18" fmla="*/ 167 w 227"/>
                <a:gd name="T19" fmla="*/ 21 h 291"/>
                <a:gd name="T20" fmla="*/ 167 w 227"/>
                <a:gd name="T21" fmla="*/ 18 h 291"/>
                <a:gd name="T22" fmla="*/ 150 w 227"/>
                <a:gd name="T23" fmla="*/ 0 h 291"/>
                <a:gd name="T24" fmla="*/ 78 w 227"/>
                <a:gd name="T25" fmla="*/ 0 h 291"/>
                <a:gd name="T26" fmla="*/ 60 w 227"/>
                <a:gd name="T27" fmla="*/ 18 h 291"/>
                <a:gd name="T28" fmla="*/ 60 w 227"/>
                <a:gd name="T29" fmla="*/ 21 h 291"/>
                <a:gd name="T30" fmla="*/ 78 w 227"/>
                <a:gd name="T31" fmla="*/ 38 h 291"/>
                <a:gd name="T32" fmla="*/ 108 w 227"/>
                <a:gd name="T33" fmla="*/ 38 h 291"/>
                <a:gd name="T34" fmla="*/ 108 w 227"/>
                <a:gd name="T35" fmla="*/ 64 h 291"/>
                <a:gd name="T36" fmla="*/ 0 w 227"/>
                <a:gd name="T37" fmla="*/ 177 h 291"/>
                <a:gd name="T38" fmla="*/ 114 w 227"/>
                <a:gd name="T39" fmla="*/ 291 h 291"/>
                <a:gd name="T40" fmla="*/ 227 w 227"/>
                <a:gd name="T41" fmla="*/ 190 h 291"/>
                <a:gd name="T42" fmla="*/ 214 w 227"/>
                <a:gd name="T43" fmla="*/ 190 h 291"/>
                <a:gd name="T44" fmla="*/ 78 w 227"/>
                <a:gd name="T45" fmla="*/ 26 h 291"/>
                <a:gd name="T46" fmla="*/ 72 w 227"/>
                <a:gd name="T47" fmla="*/ 21 h 291"/>
                <a:gd name="T48" fmla="*/ 72 w 227"/>
                <a:gd name="T49" fmla="*/ 18 h 291"/>
                <a:gd name="T50" fmla="*/ 78 w 227"/>
                <a:gd name="T51" fmla="*/ 12 h 291"/>
                <a:gd name="T52" fmla="*/ 150 w 227"/>
                <a:gd name="T53" fmla="*/ 12 h 291"/>
                <a:gd name="T54" fmla="*/ 155 w 227"/>
                <a:gd name="T55" fmla="*/ 18 h 291"/>
                <a:gd name="T56" fmla="*/ 155 w 227"/>
                <a:gd name="T57" fmla="*/ 21 h 291"/>
                <a:gd name="T58" fmla="*/ 150 w 227"/>
                <a:gd name="T59" fmla="*/ 26 h 291"/>
                <a:gd name="T60" fmla="*/ 78 w 227"/>
                <a:gd name="T61" fmla="*/ 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91">
                  <a:moveTo>
                    <a:pt x="214" y="190"/>
                  </a:moveTo>
                  <a:cubicBezTo>
                    <a:pt x="208" y="240"/>
                    <a:pt x="165" y="279"/>
                    <a:pt x="114" y="279"/>
                  </a:cubicBezTo>
                  <a:cubicBezTo>
                    <a:pt x="57" y="279"/>
                    <a:pt x="12" y="233"/>
                    <a:pt x="12" y="177"/>
                  </a:cubicBezTo>
                  <a:cubicBezTo>
                    <a:pt x="12" y="121"/>
                    <a:pt x="57" y="75"/>
                    <a:pt x="114" y="75"/>
                  </a:cubicBezTo>
                  <a:cubicBezTo>
                    <a:pt x="137" y="75"/>
                    <a:pt x="160" y="84"/>
                    <a:pt x="177" y="98"/>
                  </a:cubicBezTo>
                  <a:cubicBezTo>
                    <a:pt x="185" y="89"/>
                    <a:pt x="185" y="89"/>
                    <a:pt x="185" y="89"/>
                  </a:cubicBezTo>
                  <a:cubicBezTo>
                    <a:pt x="167" y="74"/>
                    <a:pt x="145" y="65"/>
                    <a:pt x="120" y="64"/>
                  </a:cubicBezTo>
                  <a:cubicBezTo>
                    <a:pt x="120" y="38"/>
                    <a:pt x="120" y="38"/>
                    <a:pt x="120" y="38"/>
                  </a:cubicBezTo>
                  <a:cubicBezTo>
                    <a:pt x="150" y="38"/>
                    <a:pt x="150" y="38"/>
                    <a:pt x="150" y="38"/>
                  </a:cubicBezTo>
                  <a:cubicBezTo>
                    <a:pt x="160" y="38"/>
                    <a:pt x="167" y="30"/>
                    <a:pt x="167" y="21"/>
                  </a:cubicBezTo>
                  <a:cubicBezTo>
                    <a:pt x="167" y="18"/>
                    <a:pt x="167" y="18"/>
                    <a:pt x="167" y="18"/>
                  </a:cubicBezTo>
                  <a:cubicBezTo>
                    <a:pt x="167" y="8"/>
                    <a:pt x="160" y="0"/>
                    <a:pt x="150" y="0"/>
                  </a:cubicBezTo>
                  <a:cubicBezTo>
                    <a:pt x="78" y="0"/>
                    <a:pt x="78" y="0"/>
                    <a:pt x="78" y="0"/>
                  </a:cubicBezTo>
                  <a:cubicBezTo>
                    <a:pt x="68" y="0"/>
                    <a:pt x="60" y="8"/>
                    <a:pt x="60" y="18"/>
                  </a:cubicBezTo>
                  <a:cubicBezTo>
                    <a:pt x="60" y="21"/>
                    <a:pt x="60" y="21"/>
                    <a:pt x="60" y="21"/>
                  </a:cubicBezTo>
                  <a:cubicBezTo>
                    <a:pt x="60" y="30"/>
                    <a:pt x="68" y="38"/>
                    <a:pt x="78" y="38"/>
                  </a:cubicBezTo>
                  <a:cubicBezTo>
                    <a:pt x="108" y="38"/>
                    <a:pt x="108" y="38"/>
                    <a:pt x="108" y="38"/>
                  </a:cubicBezTo>
                  <a:cubicBezTo>
                    <a:pt x="108" y="64"/>
                    <a:pt x="108" y="64"/>
                    <a:pt x="108" y="64"/>
                  </a:cubicBezTo>
                  <a:cubicBezTo>
                    <a:pt x="48" y="66"/>
                    <a:pt x="0" y="116"/>
                    <a:pt x="0" y="177"/>
                  </a:cubicBezTo>
                  <a:cubicBezTo>
                    <a:pt x="0" y="240"/>
                    <a:pt x="51" y="291"/>
                    <a:pt x="114" y="291"/>
                  </a:cubicBezTo>
                  <a:cubicBezTo>
                    <a:pt x="172" y="291"/>
                    <a:pt x="220" y="247"/>
                    <a:pt x="227" y="190"/>
                  </a:cubicBezTo>
                  <a:lnTo>
                    <a:pt x="214" y="190"/>
                  </a:lnTo>
                  <a:close/>
                  <a:moveTo>
                    <a:pt x="78" y="26"/>
                  </a:moveTo>
                  <a:cubicBezTo>
                    <a:pt x="75" y="26"/>
                    <a:pt x="72" y="24"/>
                    <a:pt x="72" y="21"/>
                  </a:cubicBezTo>
                  <a:cubicBezTo>
                    <a:pt x="72" y="18"/>
                    <a:pt x="72" y="18"/>
                    <a:pt x="72" y="18"/>
                  </a:cubicBezTo>
                  <a:cubicBezTo>
                    <a:pt x="72" y="15"/>
                    <a:pt x="75" y="12"/>
                    <a:pt x="78" y="12"/>
                  </a:cubicBezTo>
                  <a:cubicBezTo>
                    <a:pt x="150" y="12"/>
                    <a:pt x="150" y="12"/>
                    <a:pt x="150" y="12"/>
                  </a:cubicBezTo>
                  <a:cubicBezTo>
                    <a:pt x="153" y="12"/>
                    <a:pt x="155" y="15"/>
                    <a:pt x="155" y="18"/>
                  </a:cubicBezTo>
                  <a:cubicBezTo>
                    <a:pt x="155" y="21"/>
                    <a:pt x="155" y="21"/>
                    <a:pt x="155" y="21"/>
                  </a:cubicBezTo>
                  <a:cubicBezTo>
                    <a:pt x="155" y="24"/>
                    <a:pt x="153" y="26"/>
                    <a:pt x="150" y="26"/>
                  </a:cubicBezTo>
                  <a:lnTo>
                    <a:pt x="78" y="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76" name="Group 318">
            <a:extLst>
              <a:ext uri="{FF2B5EF4-FFF2-40B4-BE49-F238E27FC236}">
                <a16:creationId xmlns:a16="http://schemas.microsoft.com/office/drawing/2014/main" id="{0FD5F465-C7E9-4B64-9FDA-7A917A2B69E7}"/>
              </a:ext>
            </a:extLst>
          </p:cNvPr>
          <p:cNvGrpSpPr/>
          <p:nvPr/>
        </p:nvGrpSpPr>
        <p:grpSpPr>
          <a:xfrm>
            <a:off x="1330267" y="1737352"/>
            <a:ext cx="423191" cy="445201"/>
            <a:chOff x="8540750" y="3606800"/>
            <a:chExt cx="671513" cy="706438"/>
          </a:xfrm>
        </p:grpSpPr>
        <p:sp>
          <p:nvSpPr>
            <p:cNvPr id="77" name="Line 235">
              <a:extLst>
                <a:ext uri="{FF2B5EF4-FFF2-40B4-BE49-F238E27FC236}">
                  <a16:creationId xmlns:a16="http://schemas.microsoft.com/office/drawing/2014/main" id="{CB74ACDB-56A6-476C-9A7B-BD73C96E4F06}"/>
                </a:ext>
              </a:extLst>
            </p:cNvPr>
            <p:cNvSpPr>
              <a:spLocks noChangeShapeType="1"/>
            </p:cNvSpPr>
            <p:nvPr/>
          </p:nvSpPr>
          <p:spPr bwMode="auto">
            <a:xfrm>
              <a:off x="8875713" y="38449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8" name="Line 236">
              <a:extLst>
                <a:ext uri="{FF2B5EF4-FFF2-40B4-BE49-F238E27FC236}">
                  <a16:creationId xmlns:a16="http://schemas.microsoft.com/office/drawing/2014/main" id="{D9168C5F-19B7-466A-9426-E3E6ADCCBE55}"/>
                </a:ext>
              </a:extLst>
            </p:cNvPr>
            <p:cNvSpPr>
              <a:spLocks noChangeShapeType="1"/>
            </p:cNvSpPr>
            <p:nvPr/>
          </p:nvSpPr>
          <p:spPr bwMode="auto">
            <a:xfrm>
              <a:off x="8875713" y="38449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79" name="Freeform 237">
              <a:extLst>
                <a:ext uri="{FF2B5EF4-FFF2-40B4-BE49-F238E27FC236}">
                  <a16:creationId xmlns:a16="http://schemas.microsoft.com/office/drawing/2014/main" id="{EA77EFFE-1523-49F0-B624-2AE36C9962C3}"/>
                </a:ext>
              </a:extLst>
            </p:cNvPr>
            <p:cNvSpPr>
              <a:spLocks/>
            </p:cNvSpPr>
            <p:nvPr/>
          </p:nvSpPr>
          <p:spPr bwMode="auto">
            <a:xfrm>
              <a:off x="8540750" y="4110038"/>
              <a:ext cx="671513" cy="203200"/>
            </a:xfrm>
            <a:custGeom>
              <a:avLst/>
              <a:gdLst>
                <a:gd name="T0" fmla="*/ 202 w 208"/>
                <a:gd name="T1" fmla="*/ 62 h 62"/>
                <a:gd name="T2" fmla="*/ 6 w 208"/>
                <a:gd name="T3" fmla="*/ 62 h 62"/>
                <a:gd name="T4" fmla="*/ 0 w 208"/>
                <a:gd name="T5" fmla="*/ 56 h 62"/>
                <a:gd name="T6" fmla="*/ 0 w 208"/>
                <a:gd name="T7" fmla="*/ 6 h 62"/>
                <a:gd name="T8" fmla="*/ 6 w 208"/>
                <a:gd name="T9" fmla="*/ 0 h 62"/>
                <a:gd name="T10" fmla="*/ 12 w 208"/>
                <a:gd name="T11" fmla="*/ 6 h 62"/>
                <a:gd name="T12" fmla="*/ 12 w 208"/>
                <a:gd name="T13" fmla="*/ 50 h 62"/>
                <a:gd name="T14" fmla="*/ 196 w 208"/>
                <a:gd name="T15" fmla="*/ 50 h 62"/>
                <a:gd name="T16" fmla="*/ 196 w 208"/>
                <a:gd name="T17" fmla="*/ 8 h 62"/>
                <a:gd name="T18" fmla="*/ 202 w 208"/>
                <a:gd name="T19" fmla="*/ 2 h 62"/>
                <a:gd name="T20" fmla="*/ 208 w 208"/>
                <a:gd name="T21" fmla="*/ 8 h 62"/>
                <a:gd name="T22" fmla="*/ 208 w 208"/>
                <a:gd name="T23" fmla="*/ 56 h 62"/>
                <a:gd name="T24" fmla="*/ 202 w 208"/>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62">
                  <a:moveTo>
                    <a:pt x="202" y="62"/>
                  </a:moveTo>
                  <a:cubicBezTo>
                    <a:pt x="6" y="62"/>
                    <a:pt x="6" y="62"/>
                    <a:pt x="6" y="62"/>
                  </a:cubicBezTo>
                  <a:cubicBezTo>
                    <a:pt x="3" y="62"/>
                    <a:pt x="0" y="59"/>
                    <a:pt x="0" y="56"/>
                  </a:cubicBezTo>
                  <a:cubicBezTo>
                    <a:pt x="0" y="6"/>
                    <a:pt x="0" y="6"/>
                    <a:pt x="0" y="6"/>
                  </a:cubicBezTo>
                  <a:cubicBezTo>
                    <a:pt x="0" y="3"/>
                    <a:pt x="3" y="0"/>
                    <a:pt x="6" y="0"/>
                  </a:cubicBezTo>
                  <a:cubicBezTo>
                    <a:pt x="9" y="0"/>
                    <a:pt x="12" y="3"/>
                    <a:pt x="12" y="6"/>
                  </a:cubicBezTo>
                  <a:cubicBezTo>
                    <a:pt x="12" y="50"/>
                    <a:pt x="12" y="50"/>
                    <a:pt x="12" y="50"/>
                  </a:cubicBezTo>
                  <a:cubicBezTo>
                    <a:pt x="196" y="50"/>
                    <a:pt x="196" y="50"/>
                    <a:pt x="196" y="50"/>
                  </a:cubicBezTo>
                  <a:cubicBezTo>
                    <a:pt x="196" y="8"/>
                    <a:pt x="196" y="8"/>
                    <a:pt x="196" y="8"/>
                  </a:cubicBezTo>
                  <a:cubicBezTo>
                    <a:pt x="196" y="4"/>
                    <a:pt x="199" y="2"/>
                    <a:pt x="202" y="2"/>
                  </a:cubicBezTo>
                  <a:cubicBezTo>
                    <a:pt x="206" y="2"/>
                    <a:pt x="208" y="4"/>
                    <a:pt x="208" y="8"/>
                  </a:cubicBezTo>
                  <a:cubicBezTo>
                    <a:pt x="208" y="56"/>
                    <a:pt x="208" y="56"/>
                    <a:pt x="208" y="56"/>
                  </a:cubicBezTo>
                  <a:cubicBezTo>
                    <a:pt x="208" y="59"/>
                    <a:pt x="206" y="62"/>
                    <a:pt x="202" y="6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0" name="Freeform 238">
              <a:extLst>
                <a:ext uri="{FF2B5EF4-FFF2-40B4-BE49-F238E27FC236}">
                  <a16:creationId xmlns:a16="http://schemas.microsoft.com/office/drawing/2014/main" id="{3370FED2-A748-45A7-B0F9-269A30D20F9C}"/>
                </a:ext>
              </a:extLst>
            </p:cNvPr>
            <p:cNvSpPr>
              <a:spLocks/>
            </p:cNvSpPr>
            <p:nvPr/>
          </p:nvSpPr>
          <p:spPr bwMode="auto">
            <a:xfrm>
              <a:off x="8621713" y="3606800"/>
              <a:ext cx="512763" cy="573088"/>
            </a:xfrm>
            <a:custGeom>
              <a:avLst/>
              <a:gdLst>
                <a:gd name="T0" fmla="*/ 323 w 323"/>
                <a:gd name="T1" fmla="*/ 130 h 361"/>
                <a:gd name="T2" fmla="*/ 160 w 323"/>
                <a:gd name="T3" fmla="*/ 361 h 361"/>
                <a:gd name="T4" fmla="*/ 0 w 323"/>
                <a:gd name="T5" fmla="*/ 130 h 361"/>
                <a:gd name="T6" fmla="*/ 102 w 323"/>
                <a:gd name="T7" fmla="*/ 130 h 361"/>
                <a:gd name="T8" fmla="*/ 87 w 323"/>
                <a:gd name="T9" fmla="*/ 0 h 361"/>
                <a:gd name="T10" fmla="*/ 234 w 323"/>
                <a:gd name="T11" fmla="*/ 0 h 361"/>
                <a:gd name="T12" fmla="*/ 219 w 323"/>
                <a:gd name="T13" fmla="*/ 130 h 361"/>
                <a:gd name="T14" fmla="*/ 323 w 323"/>
                <a:gd name="T15" fmla="*/ 130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3" h="361">
                  <a:moveTo>
                    <a:pt x="323" y="130"/>
                  </a:moveTo>
                  <a:lnTo>
                    <a:pt x="160" y="361"/>
                  </a:lnTo>
                  <a:lnTo>
                    <a:pt x="0" y="130"/>
                  </a:lnTo>
                  <a:lnTo>
                    <a:pt x="102" y="130"/>
                  </a:lnTo>
                  <a:lnTo>
                    <a:pt x="87" y="0"/>
                  </a:lnTo>
                  <a:lnTo>
                    <a:pt x="234" y="0"/>
                  </a:lnTo>
                  <a:lnTo>
                    <a:pt x="219" y="130"/>
                  </a:lnTo>
                  <a:lnTo>
                    <a:pt x="323" y="130"/>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81" name="Group 245">
            <a:extLst>
              <a:ext uri="{FF2B5EF4-FFF2-40B4-BE49-F238E27FC236}">
                <a16:creationId xmlns:a16="http://schemas.microsoft.com/office/drawing/2014/main" id="{B03E6842-A864-448E-B577-F8FD224A59A5}"/>
              </a:ext>
            </a:extLst>
          </p:cNvPr>
          <p:cNvGrpSpPr/>
          <p:nvPr/>
        </p:nvGrpSpPr>
        <p:grpSpPr>
          <a:xfrm>
            <a:off x="5795076" y="1658145"/>
            <a:ext cx="531997" cy="531996"/>
            <a:chOff x="-3489473" y="3660255"/>
            <a:chExt cx="403226" cy="403225"/>
          </a:xfrm>
        </p:grpSpPr>
        <p:sp>
          <p:nvSpPr>
            <p:cNvPr id="82" name="Freeform 110">
              <a:extLst>
                <a:ext uri="{FF2B5EF4-FFF2-40B4-BE49-F238E27FC236}">
                  <a16:creationId xmlns:a16="http://schemas.microsoft.com/office/drawing/2014/main" id="{90AA7FDA-D525-41C1-88AD-3B2F39B46171}"/>
                </a:ext>
              </a:extLst>
            </p:cNvPr>
            <p:cNvSpPr>
              <a:spLocks noEditPoints="1"/>
            </p:cNvSpPr>
            <p:nvPr/>
          </p:nvSpPr>
          <p:spPr bwMode="auto">
            <a:xfrm>
              <a:off x="-3354535" y="3660255"/>
              <a:ext cx="268288" cy="403225"/>
            </a:xfrm>
            <a:custGeom>
              <a:avLst/>
              <a:gdLst>
                <a:gd name="T0" fmla="*/ 72 w 84"/>
                <a:gd name="T1" fmla="*/ 48 h 125"/>
                <a:gd name="T2" fmla="*/ 70 w 84"/>
                <a:gd name="T3" fmla="*/ 48 h 125"/>
                <a:gd name="T4" fmla="*/ 54 w 84"/>
                <a:gd name="T5" fmla="*/ 45 h 125"/>
                <a:gd name="T6" fmla="*/ 44 w 84"/>
                <a:gd name="T7" fmla="*/ 1 h 125"/>
                <a:gd name="T8" fmla="*/ 5 w 84"/>
                <a:gd name="T9" fmla="*/ 56 h 125"/>
                <a:gd name="T10" fmla="*/ 0 w 84"/>
                <a:gd name="T11" fmla="*/ 61 h 125"/>
                <a:gd name="T12" fmla="*/ 1 w 84"/>
                <a:gd name="T13" fmla="*/ 114 h 125"/>
                <a:gd name="T14" fmla="*/ 58 w 84"/>
                <a:gd name="T15" fmla="*/ 125 h 125"/>
                <a:gd name="T16" fmla="*/ 62 w 84"/>
                <a:gd name="T17" fmla="*/ 125 h 125"/>
                <a:gd name="T18" fmla="*/ 70 w 84"/>
                <a:gd name="T19" fmla="*/ 108 h 125"/>
                <a:gd name="T20" fmla="*/ 75 w 84"/>
                <a:gd name="T21" fmla="*/ 89 h 125"/>
                <a:gd name="T22" fmla="*/ 79 w 84"/>
                <a:gd name="T23" fmla="*/ 70 h 125"/>
                <a:gd name="T24" fmla="*/ 70 w 84"/>
                <a:gd name="T25" fmla="*/ 85 h 125"/>
                <a:gd name="T26" fmla="*/ 61 w 84"/>
                <a:gd name="T27" fmla="*/ 88 h 125"/>
                <a:gd name="T28" fmla="*/ 65 w 84"/>
                <a:gd name="T29" fmla="*/ 90 h 125"/>
                <a:gd name="T30" fmla="*/ 65 w 84"/>
                <a:gd name="T31" fmla="*/ 104 h 125"/>
                <a:gd name="T32" fmla="*/ 60 w 84"/>
                <a:gd name="T33" fmla="*/ 104 h 125"/>
                <a:gd name="T34" fmla="*/ 57 w 84"/>
                <a:gd name="T35" fmla="*/ 106 h 125"/>
                <a:gd name="T36" fmla="*/ 60 w 84"/>
                <a:gd name="T37" fmla="*/ 109 h 125"/>
                <a:gd name="T38" fmla="*/ 67 w 84"/>
                <a:gd name="T39" fmla="*/ 115 h 125"/>
                <a:gd name="T40" fmla="*/ 58 w 84"/>
                <a:gd name="T41" fmla="*/ 120 h 125"/>
                <a:gd name="T42" fmla="*/ 30 w 84"/>
                <a:gd name="T43" fmla="*/ 120 h 125"/>
                <a:gd name="T44" fmla="*/ 6 w 84"/>
                <a:gd name="T45" fmla="*/ 62 h 125"/>
                <a:gd name="T46" fmla="*/ 42 w 84"/>
                <a:gd name="T47" fmla="*/ 8 h 125"/>
                <a:gd name="T48" fmla="*/ 53 w 84"/>
                <a:gd name="T49" fmla="*/ 14 h 125"/>
                <a:gd name="T50" fmla="*/ 46 w 84"/>
                <a:gd name="T51" fmla="*/ 49 h 125"/>
                <a:gd name="T52" fmla="*/ 49 w 84"/>
                <a:gd name="T53" fmla="*/ 53 h 125"/>
                <a:gd name="T54" fmla="*/ 72 w 84"/>
                <a:gd name="T55" fmla="*/ 53 h 125"/>
                <a:gd name="T56" fmla="*/ 79 w 84"/>
                <a:gd name="T57" fmla="*/ 60 h 125"/>
                <a:gd name="T58" fmla="*/ 68 w 84"/>
                <a:gd name="T59" fmla="*/ 66 h 125"/>
                <a:gd name="T60" fmla="*/ 68 w 84"/>
                <a:gd name="T61" fmla="*/ 72 h 125"/>
                <a:gd name="T62" fmla="*/ 77 w 84"/>
                <a:gd name="T63"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4" h="125">
                  <a:moveTo>
                    <a:pt x="84" y="60"/>
                  </a:moveTo>
                  <a:cubicBezTo>
                    <a:pt x="84" y="53"/>
                    <a:pt x="79" y="48"/>
                    <a:pt x="72" y="48"/>
                  </a:cubicBezTo>
                  <a:cubicBezTo>
                    <a:pt x="72" y="48"/>
                    <a:pt x="72" y="48"/>
                    <a:pt x="72" y="48"/>
                  </a:cubicBezTo>
                  <a:cubicBezTo>
                    <a:pt x="70" y="48"/>
                    <a:pt x="70" y="48"/>
                    <a:pt x="70" y="48"/>
                  </a:cubicBezTo>
                  <a:cubicBezTo>
                    <a:pt x="53" y="48"/>
                    <a:pt x="53" y="48"/>
                    <a:pt x="53" y="48"/>
                  </a:cubicBezTo>
                  <a:cubicBezTo>
                    <a:pt x="53" y="47"/>
                    <a:pt x="54" y="46"/>
                    <a:pt x="54" y="45"/>
                  </a:cubicBezTo>
                  <a:cubicBezTo>
                    <a:pt x="58" y="35"/>
                    <a:pt x="63" y="25"/>
                    <a:pt x="58" y="12"/>
                  </a:cubicBezTo>
                  <a:cubicBezTo>
                    <a:pt x="55" y="3"/>
                    <a:pt x="49" y="0"/>
                    <a:pt x="44" y="1"/>
                  </a:cubicBezTo>
                  <a:cubicBezTo>
                    <a:pt x="40" y="1"/>
                    <a:pt x="37" y="4"/>
                    <a:pt x="37" y="8"/>
                  </a:cubicBezTo>
                  <a:cubicBezTo>
                    <a:pt x="34" y="33"/>
                    <a:pt x="24" y="42"/>
                    <a:pt x="5" y="56"/>
                  </a:cubicBezTo>
                  <a:cubicBezTo>
                    <a:pt x="1" y="59"/>
                    <a:pt x="1" y="59"/>
                    <a:pt x="1" y="59"/>
                  </a:cubicBezTo>
                  <a:cubicBezTo>
                    <a:pt x="1" y="59"/>
                    <a:pt x="0" y="60"/>
                    <a:pt x="0" y="61"/>
                  </a:cubicBezTo>
                  <a:cubicBezTo>
                    <a:pt x="0" y="112"/>
                    <a:pt x="0" y="112"/>
                    <a:pt x="0" y="112"/>
                  </a:cubicBezTo>
                  <a:cubicBezTo>
                    <a:pt x="0" y="113"/>
                    <a:pt x="1" y="114"/>
                    <a:pt x="1" y="114"/>
                  </a:cubicBezTo>
                  <a:cubicBezTo>
                    <a:pt x="2" y="115"/>
                    <a:pt x="13" y="125"/>
                    <a:pt x="30" y="125"/>
                  </a:cubicBezTo>
                  <a:cubicBezTo>
                    <a:pt x="58" y="125"/>
                    <a:pt x="58" y="125"/>
                    <a:pt x="58" y="125"/>
                  </a:cubicBezTo>
                  <a:cubicBezTo>
                    <a:pt x="58" y="125"/>
                    <a:pt x="58" y="125"/>
                    <a:pt x="58" y="125"/>
                  </a:cubicBezTo>
                  <a:cubicBezTo>
                    <a:pt x="62" y="125"/>
                    <a:pt x="62" y="125"/>
                    <a:pt x="62" y="125"/>
                  </a:cubicBezTo>
                  <a:cubicBezTo>
                    <a:pt x="68" y="125"/>
                    <a:pt x="73" y="121"/>
                    <a:pt x="73" y="115"/>
                  </a:cubicBezTo>
                  <a:cubicBezTo>
                    <a:pt x="73" y="112"/>
                    <a:pt x="72" y="110"/>
                    <a:pt x="70" y="108"/>
                  </a:cubicBezTo>
                  <a:cubicBezTo>
                    <a:pt x="74" y="106"/>
                    <a:pt x="77" y="102"/>
                    <a:pt x="77" y="97"/>
                  </a:cubicBezTo>
                  <a:cubicBezTo>
                    <a:pt x="77" y="94"/>
                    <a:pt x="76" y="92"/>
                    <a:pt x="75" y="89"/>
                  </a:cubicBezTo>
                  <a:cubicBezTo>
                    <a:pt x="79" y="88"/>
                    <a:pt x="82" y="83"/>
                    <a:pt x="82" y="78"/>
                  </a:cubicBezTo>
                  <a:cubicBezTo>
                    <a:pt x="82" y="75"/>
                    <a:pt x="81" y="72"/>
                    <a:pt x="79" y="70"/>
                  </a:cubicBezTo>
                  <a:cubicBezTo>
                    <a:pt x="82" y="68"/>
                    <a:pt x="84" y="64"/>
                    <a:pt x="84" y="60"/>
                  </a:cubicBezTo>
                  <a:close/>
                  <a:moveTo>
                    <a:pt x="70" y="85"/>
                  </a:moveTo>
                  <a:cubicBezTo>
                    <a:pt x="64" y="85"/>
                    <a:pt x="64" y="85"/>
                    <a:pt x="64" y="85"/>
                  </a:cubicBezTo>
                  <a:cubicBezTo>
                    <a:pt x="63" y="85"/>
                    <a:pt x="61" y="86"/>
                    <a:pt x="61" y="88"/>
                  </a:cubicBezTo>
                  <a:cubicBezTo>
                    <a:pt x="61" y="89"/>
                    <a:pt x="63" y="90"/>
                    <a:pt x="64" y="90"/>
                  </a:cubicBezTo>
                  <a:cubicBezTo>
                    <a:pt x="65" y="90"/>
                    <a:pt x="65" y="90"/>
                    <a:pt x="65" y="90"/>
                  </a:cubicBezTo>
                  <a:cubicBezTo>
                    <a:pt x="69" y="90"/>
                    <a:pt x="72" y="93"/>
                    <a:pt x="72" y="97"/>
                  </a:cubicBezTo>
                  <a:cubicBezTo>
                    <a:pt x="72" y="101"/>
                    <a:pt x="69" y="104"/>
                    <a:pt x="65" y="104"/>
                  </a:cubicBezTo>
                  <a:cubicBezTo>
                    <a:pt x="62" y="104"/>
                    <a:pt x="62" y="104"/>
                    <a:pt x="62" y="104"/>
                  </a:cubicBezTo>
                  <a:cubicBezTo>
                    <a:pt x="60" y="104"/>
                    <a:pt x="60" y="104"/>
                    <a:pt x="60" y="104"/>
                  </a:cubicBezTo>
                  <a:cubicBezTo>
                    <a:pt x="60" y="104"/>
                    <a:pt x="60" y="104"/>
                    <a:pt x="60" y="104"/>
                  </a:cubicBezTo>
                  <a:cubicBezTo>
                    <a:pt x="58" y="104"/>
                    <a:pt x="57" y="105"/>
                    <a:pt x="57" y="106"/>
                  </a:cubicBezTo>
                  <a:cubicBezTo>
                    <a:pt x="57" y="108"/>
                    <a:pt x="58" y="109"/>
                    <a:pt x="60" y="109"/>
                  </a:cubicBezTo>
                  <a:cubicBezTo>
                    <a:pt x="60" y="109"/>
                    <a:pt x="60" y="109"/>
                    <a:pt x="60" y="109"/>
                  </a:cubicBezTo>
                  <a:cubicBezTo>
                    <a:pt x="62" y="109"/>
                    <a:pt x="62" y="109"/>
                    <a:pt x="62" y="109"/>
                  </a:cubicBezTo>
                  <a:cubicBezTo>
                    <a:pt x="65" y="109"/>
                    <a:pt x="67" y="112"/>
                    <a:pt x="67" y="115"/>
                  </a:cubicBezTo>
                  <a:cubicBezTo>
                    <a:pt x="67" y="118"/>
                    <a:pt x="65" y="120"/>
                    <a:pt x="62" y="120"/>
                  </a:cubicBezTo>
                  <a:cubicBezTo>
                    <a:pt x="58" y="120"/>
                    <a:pt x="58" y="120"/>
                    <a:pt x="58" y="120"/>
                  </a:cubicBezTo>
                  <a:cubicBezTo>
                    <a:pt x="58" y="120"/>
                    <a:pt x="58" y="120"/>
                    <a:pt x="58" y="120"/>
                  </a:cubicBezTo>
                  <a:cubicBezTo>
                    <a:pt x="30" y="120"/>
                    <a:pt x="30" y="120"/>
                    <a:pt x="30" y="120"/>
                  </a:cubicBezTo>
                  <a:cubicBezTo>
                    <a:pt x="17" y="120"/>
                    <a:pt x="8" y="113"/>
                    <a:pt x="6" y="111"/>
                  </a:cubicBezTo>
                  <a:cubicBezTo>
                    <a:pt x="6" y="62"/>
                    <a:pt x="6" y="62"/>
                    <a:pt x="6" y="62"/>
                  </a:cubicBezTo>
                  <a:cubicBezTo>
                    <a:pt x="8" y="60"/>
                    <a:pt x="8" y="60"/>
                    <a:pt x="8" y="60"/>
                  </a:cubicBezTo>
                  <a:cubicBezTo>
                    <a:pt x="27" y="46"/>
                    <a:pt x="39" y="36"/>
                    <a:pt x="42" y="8"/>
                  </a:cubicBezTo>
                  <a:cubicBezTo>
                    <a:pt x="42" y="6"/>
                    <a:pt x="44" y="6"/>
                    <a:pt x="45" y="6"/>
                  </a:cubicBezTo>
                  <a:cubicBezTo>
                    <a:pt x="47" y="6"/>
                    <a:pt x="51" y="8"/>
                    <a:pt x="53" y="14"/>
                  </a:cubicBezTo>
                  <a:cubicBezTo>
                    <a:pt x="57" y="25"/>
                    <a:pt x="53" y="34"/>
                    <a:pt x="49" y="43"/>
                  </a:cubicBezTo>
                  <a:cubicBezTo>
                    <a:pt x="48" y="45"/>
                    <a:pt x="47" y="47"/>
                    <a:pt x="46" y="49"/>
                  </a:cubicBezTo>
                  <a:cubicBezTo>
                    <a:pt x="46" y="50"/>
                    <a:pt x="46" y="51"/>
                    <a:pt x="47" y="52"/>
                  </a:cubicBezTo>
                  <a:cubicBezTo>
                    <a:pt x="47" y="52"/>
                    <a:pt x="48" y="53"/>
                    <a:pt x="49" y="53"/>
                  </a:cubicBezTo>
                  <a:cubicBezTo>
                    <a:pt x="70" y="53"/>
                    <a:pt x="70" y="53"/>
                    <a:pt x="70" y="53"/>
                  </a:cubicBezTo>
                  <a:cubicBezTo>
                    <a:pt x="72" y="53"/>
                    <a:pt x="72" y="53"/>
                    <a:pt x="72" y="53"/>
                  </a:cubicBezTo>
                  <a:cubicBezTo>
                    <a:pt x="72" y="53"/>
                    <a:pt x="72" y="53"/>
                    <a:pt x="72" y="53"/>
                  </a:cubicBezTo>
                  <a:cubicBezTo>
                    <a:pt x="76" y="53"/>
                    <a:pt x="79" y="56"/>
                    <a:pt x="79" y="60"/>
                  </a:cubicBezTo>
                  <a:cubicBezTo>
                    <a:pt x="79" y="63"/>
                    <a:pt x="76" y="66"/>
                    <a:pt x="72" y="66"/>
                  </a:cubicBezTo>
                  <a:cubicBezTo>
                    <a:pt x="68" y="66"/>
                    <a:pt x="68" y="66"/>
                    <a:pt x="68" y="66"/>
                  </a:cubicBezTo>
                  <a:cubicBezTo>
                    <a:pt x="67" y="66"/>
                    <a:pt x="66" y="67"/>
                    <a:pt x="66" y="69"/>
                  </a:cubicBezTo>
                  <a:cubicBezTo>
                    <a:pt x="66" y="70"/>
                    <a:pt x="67" y="72"/>
                    <a:pt x="68" y="72"/>
                  </a:cubicBezTo>
                  <a:cubicBezTo>
                    <a:pt x="70" y="72"/>
                    <a:pt x="70" y="72"/>
                    <a:pt x="70" y="72"/>
                  </a:cubicBezTo>
                  <a:cubicBezTo>
                    <a:pt x="74" y="72"/>
                    <a:pt x="77" y="75"/>
                    <a:pt x="77" y="78"/>
                  </a:cubicBezTo>
                  <a:cubicBezTo>
                    <a:pt x="77" y="82"/>
                    <a:pt x="74" y="85"/>
                    <a:pt x="70" y="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83" name="Freeform 111">
              <a:extLst>
                <a:ext uri="{FF2B5EF4-FFF2-40B4-BE49-F238E27FC236}">
                  <a16:creationId xmlns:a16="http://schemas.microsoft.com/office/drawing/2014/main" id="{D84C6B48-D095-42DB-9796-065E7F8E8C11}"/>
                </a:ext>
              </a:extLst>
            </p:cNvPr>
            <p:cNvSpPr>
              <a:spLocks noEditPoints="1"/>
            </p:cNvSpPr>
            <p:nvPr/>
          </p:nvSpPr>
          <p:spPr bwMode="auto">
            <a:xfrm>
              <a:off x="-3489473" y="3841230"/>
              <a:ext cx="122238" cy="206375"/>
            </a:xfrm>
            <a:custGeom>
              <a:avLst/>
              <a:gdLst>
                <a:gd name="T0" fmla="*/ 32 w 38"/>
                <a:gd name="T1" fmla="*/ 0 h 64"/>
                <a:gd name="T2" fmla="*/ 5 w 38"/>
                <a:gd name="T3" fmla="*/ 0 h 64"/>
                <a:gd name="T4" fmla="*/ 0 w 38"/>
                <a:gd name="T5" fmla="*/ 5 h 64"/>
                <a:gd name="T6" fmla="*/ 0 w 38"/>
                <a:gd name="T7" fmla="*/ 58 h 64"/>
                <a:gd name="T8" fmla="*/ 5 w 38"/>
                <a:gd name="T9" fmla="*/ 64 h 64"/>
                <a:gd name="T10" fmla="*/ 32 w 38"/>
                <a:gd name="T11" fmla="*/ 64 h 64"/>
                <a:gd name="T12" fmla="*/ 38 w 38"/>
                <a:gd name="T13" fmla="*/ 58 h 64"/>
                <a:gd name="T14" fmla="*/ 38 w 38"/>
                <a:gd name="T15" fmla="*/ 5 h 64"/>
                <a:gd name="T16" fmla="*/ 32 w 38"/>
                <a:gd name="T17" fmla="*/ 0 h 64"/>
                <a:gd name="T18" fmla="*/ 22 w 38"/>
                <a:gd name="T19" fmla="*/ 57 h 64"/>
                <a:gd name="T20" fmla="*/ 17 w 38"/>
                <a:gd name="T21" fmla="*/ 52 h 64"/>
                <a:gd name="T22" fmla="*/ 22 w 38"/>
                <a:gd name="T23" fmla="*/ 47 h 64"/>
                <a:gd name="T24" fmla="*/ 27 w 38"/>
                <a:gd name="T25" fmla="*/ 52 h 64"/>
                <a:gd name="T26" fmla="*/ 22 w 38"/>
                <a:gd name="T27"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 h="64">
                  <a:moveTo>
                    <a:pt x="32" y="0"/>
                  </a:moveTo>
                  <a:cubicBezTo>
                    <a:pt x="5" y="0"/>
                    <a:pt x="5" y="0"/>
                    <a:pt x="5" y="0"/>
                  </a:cubicBezTo>
                  <a:cubicBezTo>
                    <a:pt x="2" y="0"/>
                    <a:pt x="0" y="2"/>
                    <a:pt x="0" y="5"/>
                  </a:cubicBezTo>
                  <a:cubicBezTo>
                    <a:pt x="0" y="58"/>
                    <a:pt x="0" y="58"/>
                    <a:pt x="0" y="58"/>
                  </a:cubicBezTo>
                  <a:cubicBezTo>
                    <a:pt x="0" y="61"/>
                    <a:pt x="2" y="64"/>
                    <a:pt x="5" y="64"/>
                  </a:cubicBezTo>
                  <a:cubicBezTo>
                    <a:pt x="32" y="64"/>
                    <a:pt x="32" y="64"/>
                    <a:pt x="32" y="64"/>
                  </a:cubicBezTo>
                  <a:cubicBezTo>
                    <a:pt x="35" y="64"/>
                    <a:pt x="38" y="61"/>
                    <a:pt x="38" y="58"/>
                  </a:cubicBezTo>
                  <a:cubicBezTo>
                    <a:pt x="38" y="5"/>
                    <a:pt x="38" y="5"/>
                    <a:pt x="38" y="5"/>
                  </a:cubicBezTo>
                  <a:cubicBezTo>
                    <a:pt x="38" y="2"/>
                    <a:pt x="35" y="0"/>
                    <a:pt x="32" y="0"/>
                  </a:cubicBezTo>
                  <a:close/>
                  <a:moveTo>
                    <a:pt x="22" y="57"/>
                  </a:moveTo>
                  <a:cubicBezTo>
                    <a:pt x="20" y="57"/>
                    <a:pt x="17" y="55"/>
                    <a:pt x="17" y="52"/>
                  </a:cubicBezTo>
                  <a:cubicBezTo>
                    <a:pt x="17" y="49"/>
                    <a:pt x="20" y="47"/>
                    <a:pt x="22" y="47"/>
                  </a:cubicBezTo>
                  <a:cubicBezTo>
                    <a:pt x="25" y="47"/>
                    <a:pt x="27" y="49"/>
                    <a:pt x="27" y="52"/>
                  </a:cubicBezTo>
                  <a:cubicBezTo>
                    <a:pt x="27" y="55"/>
                    <a:pt x="25" y="57"/>
                    <a:pt x="22" y="57"/>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Tree>
    <p:extLst>
      <p:ext uri="{BB962C8B-B14F-4D97-AF65-F5344CB8AC3E}">
        <p14:creationId xmlns:p14="http://schemas.microsoft.com/office/powerpoint/2010/main" val="169550182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6501C5D-7EB9-4906-895A-E788F213DB6B}"/>
              </a:ext>
            </a:extLst>
          </p:cNvPr>
          <p:cNvSpPr/>
          <p:nvPr/>
        </p:nvSpPr>
        <p:spPr>
          <a:xfrm>
            <a:off x="1112519" y="1227042"/>
            <a:ext cx="1924515" cy="4876416"/>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3" name="Rectangle 52">
            <a:extLst>
              <a:ext uri="{FF2B5EF4-FFF2-40B4-BE49-F238E27FC236}">
                <a16:creationId xmlns:a16="http://schemas.microsoft.com/office/drawing/2014/main" id="{0FFF3E08-E0E2-4B62-8E8C-E0433E860FFA}"/>
              </a:ext>
            </a:extLst>
          </p:cNvPr>
          <p:cNvSpPr/>
          <p:nvPr/>
        </p:nvSpPr>
        <p:spPr>
          <a:xfrm>
            <a:off x="3104670" y="1240608"/>
            <a:ext cx="1924517" cy="4876416"/>
          </a:xfrm>
          <a:prstGeom prst="rect">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4" name="Rectangle 53">
            <a:extLst>
              <a:ext uri="{FF2B5EF4-FFF2-40B4-BE49-F238E27FC236}">
                <a16:creationId xmlns:a16="http://schemas.microsoft.com/office/drawing/2014/main" id="{B470AB4B-E4DB-4993-BAC2-1F40259CA86D}"/>
              </a:ext>
            </a:extLst>
          </p:cNvPr>
          <p:cNvSpPr/>
          <p:nvPr/>
        </p:nvSpPr>
        <p:spPr>
          <a:xfrm>
            <a:off x="5095919" y="1227042"/>
            <a:ext cx="1932396" cy="4876416"/>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5" name="Rectangle 54">
            <a:extLst>
              <a:ext uri="{FF2B5EF4-FFF2-40B4-BE49-F238E27FC236}">
                <a16:creationId xmlns:a16="http://schemas.microsoft.com/office/drawing/2014/main" id="{C277AFCB-75BF-4F66-8F83-721485A32805}"/>
              </a:ext>
            </a:extLst>
          </p:cNvPr>
          <p:cNvSpPr/>
          <p:nvPr/>
        </p:nvSpPr>
        <p:spPr>
          <a:xfrm>
            <a:off x="7092961" y="1227042"/>
            <a:ext cx="1924515" cy="4876416"/>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6" name="Rectangle 55">
            <a:extLst>
              <a:ext uri="{FF2B5EF4-FFF2-40B4-BE49-F238E27FC236}">
                <a16:creationId xmlns:a16="http://schemas.microsoft.com/office/drawing/2014/main" id="{155CA7B4-903A-4102-BF34-B39FC40068C2}"/>
              </a:ext>
            </a:extLst>
          </p:cNvPr>
          <p:cNvSpPr/>
          <p:nvPr/>
        </p:nvSpPr>
        <p:spPr>
          <a:xfrm>
            <a:off x="9082123" y="1227126"/>
            <a:ext cx="1949924" cy="4876416"/>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57" name="Rectangle 56">
            <a:extLst>
              <a:ext uri="{FF2B5EF4-FFF2-40B4-BE49-F238E27FC236}">
                <a16:creationId xmlns:a16="http://schemas.microsoft.com/office/drawing/2014/main" id="{96C0143C-CA52-4CFB-8DBE-53A3B79A524F}"/>
              </a:ext>
            </a:extLst>
          </p:cNvPr>
          <p:cNvSpPr/>
          <p:nvPr/>
        </p:nvSpPr>
        <p:spPr>
          <a:xfrm>
            <a:off x="1112518" y="909514"/>
            <a:ext cx="7904957" cy="288032"/>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a:solidFill>
                  <a:schemeClr val="bg1"/>
                </a:solidFill>
                <a:latin typeface="BNPP Sans Condensed ExtraBold" panose="02000000000000000000" pitchFamily="50" charset="0"/>
              </a:rPr>
              <a:t>Machine locale</a:t>
            </a:r>
            <a:endParaRPr lang="fr-FR" sz="1400">
              <a:solidFill>
                <a:schemeClr val="bg1"/>
              </a:solidFill>
              <a:latin typeface="BNPP Sans Condensed ExtraBold" panose="02000000000000000000" pitchFamily="50" charset="0"/>
            </a:endParaRPr>
          </a:p>
        </p:txBody>
      </p:sp>
      <p:sp>
        <p:nvSpPr>
          <p:cNvPr id="58" name="Rectangle 57">
            <a:extLst>
              <a:ext uri="{FF2B5EF4-FFF2-40B4-BE49-F238E27FC236}">
                <a16:creationId xmlns:a16="http://schemas.microsoft.com/office/drawing/2014/main" id="{8D1A3E81-FC73-41FA-A069-D0AFE7BB8C33}"/>
              </a:ext>
            </a:extLst>
          </p:cNvPr>
          <p:cNvSpPr/>
          <p:nvPr/>
        </p:nvSpPr>
        <p:spPr>
          <a:xfrm>
            <a:off x="9082123" y="909514"/>
            <a:ext cx="1959825" cy="288032"/>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r>
              <a:rPr lang="fr-FR">
                <a:solidFill>
                  <a:schemeClr val="bg1"/>
                </a:solidFill>
                <a:latin typeface="BNPP Sans Condensed ExtraBold" panose="02000000000000000000" pitchFamily="50" charset="0"/>
              </a:rPr>
              <a:t>Serveur distant</a:t>
            </a:r>
            <a:endParaRPr lang="fr-FR" sz="1400">
              <a:solidFill>
                <a:schemeClr val="bg1"/>
              </a:solidFill>
              <a:latin typeface="BNPP Sans Condensed ExtraBold" panose="02000000000000000000" pitchFamily="50" charset="0"/>
            </a:endParaRPr>
          </a:p>
        </p:txBody>
      </p:sp>
      <p:sp>
        <p:nvSpPr>
          <p:cNvPr id="61" name="Rectangle 60">
            <a:extLst>
              <a:ext uri="{FF2B5EF4-FFF2-40B4-BE49-F238E27FC236}">
                <a16:creationId xmlns:a16="http://schemas.microsoft.com/office/drawing/2014/main" id="{55F4D090-F387-4FB3-B355-4B6A5376F892}"/>
              </a:ext>
            </a:extLst>
          </p:cNvPr>
          <p:cNvSpPr/>
          <p:nvPr/>
        </p:nvSpPr>
        <p:spPr>
          <a:xfrm>
            <a:off x="1328913" y="1341562"/>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Brouillon</a:t>
            </a:r>
            <a:endParaRPr lang="fr-FR" sz="2000" dirty="0">
              <a:solidFill>
                <a:schemeClr val="bg1"/>
              </a:solidFill>
              <a:latin typeface="BNPP Sans Condensed Light" panose="02000000000000000000" pitchFamily="50" charset="0"/>
            </a:endParaRPr>
          </a:p>
        </p:txBody>
      </p:sp>
      <p:sp>
        <p:nvSpPr>
          <p:cNvPr id="62" name="Rectangle 61">
            <a:extLst>
              <a:ext uri="{FF2B5EF4-FFF2-40B4-BE49-F238E27FC236}">
                <a16:creationId xmlns:a16="http://schemas.microsoft.com/office/drawing/2014/main" id="{4630E253-9FFD-4EFB-BFFF-FDFFE2249FF0}"/>
              </a:ext>
            </a:extLst>
          </p:cNvPr>
          <p:cNvSpPr/>
          <p:nvPr/>
        </p:nvSpPr>
        <p:spPr>
          <a:xfrm>
            <a:off x="3127089" y="1341562"/>
            <a:ext cx="1889776"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Espace de travail </a:t>
            </a:r>
            <a:endParaRPr lang="fr-FR" sz="2000" dirty="0">
              <a:solidFill>
                <a:schemeClr val="bg1"/>
              </a:solidFill>
              <a:latin typeface="BNPP Sans Condensed Light" panose="02000000000000000000" pitchFamily="50" charset="0"/>
            </a:endParaRPr>
          </a:p>
        </p:txBody>
      </p:sp>
      <p:sp>
        <p:nvSpPr>
          <p:cNvPr id="63" name="Rectangle 62">
            <a:extLst>
              <a:ext uri="{FF2B5EF4-FFF2-40B4-BE49-F238E27FC236}">
                <a16:creationId xmlns:a16="http://schemas.microsoft.com/office/drawing/2014/main" id="{012EDB7A-33E0-40F3-A8C2-6AC04A132E00}"/>
              </a:ext>
            </a:extLst>
          </p:cNvPr>
          <p:cNvSpPr/>
          <p:nvPr/>
        </p:nvSpPr>
        <p:spPr>
          <a:xfrm>
            <a:off x="5315031" y="1341562"/>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INDEX</a:t>
            </a:r>
            <a:endParaRPr lang="fr-FR" sz="2000" dirty="0">
              <a:solidFill>
                <a:schemeClr val="bg1"/>
              </a:solidFill>
              <a:latin typeface="BNPP Sans Condensed Light" panose="02000000000000000000" pitchFamily="50" charset="0"/>
            </a:endParaRPr>
          </a:p>
        </p:txBody>
      </p:sp>
      <p:sp>
        <p:nvSpPr>
          <p:cNvPr id="64" name="Rectangle 63">
            <a:extLst>
              <a:ext uri="{FF2B5EF4-FFF2-40B4-BE49-F238E27FC236}">
                <a16:creationId xmlns:a16="http://schemas.microsoft.com/office/drawing/2014/main" id="{5AE449A1-9B19-4F83-8A42-09C8D11DC714}"/>
              </a:ext>
            </a:extLst>
          </p:cNvPr>
          <p:cNvSpPr/>
          <p:nvPr/>
        </p:nvSpPr>
        <p:spPr>
          <a:xfrm>
            <a:off x="7319097" y="1341562"/>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Dépôt local</a:t>
            </a:r>
            <a:endParaRPr lang="fr-FR" sz="2000" dirty="0">
              <a:solidFill>
                <a:schemeClr val="bg1"/>
              </a:solidFill>
              <a:latin typeface="BNPP Sans Condensed Light" panose="02000000000000000000" pitchFamily="50" charset="0"/>
            </a:endParaRPr>
          </a:p>
        </p:txBody>
      </p:sp>
      <p:sp>
        <p:nvSpPr>
          <p:cNvPr id="65" name="Rectangle 64">
            <a:extLst>
              <a:ext uri="{FF2B5EF4-FFF2-40B4-BE49-F238E27FC236}">
                <a16:creationId xmlns:a16="http://schemas.microsoft.com/office/drawing/2014/main" id="{5A5686B0-466D-4E44-8081-D213518E7033}"/>
              </a:ext>
            </a:extLst>
          </p:cNvPr>
          <p:cNvSpPr/>
          <p:nvPr/>
        </p:nvSpPr>
        <p:spPr>
          <a:xfrm>
            <a:off x="9316098" y="1341562"/>
            <a:ext cx="1507380" cy="400110"/>
          </a:xfrm>
          <a:prstGeom prst="rect">
            <a:avLst/>
          </a:prstGeom>
        </p:spPr>
        <p:txBody>
          <a:bodyPr wrap="square">
            <a:spAutoFit/>
          </a:bodyPr>
          <a:lstStyle/>
          <a:p>
            <a:pPr algn="ctr"/>
            <a:r>
              <a:rPr lang="fr-FR" sz="2000" b="1" cap="all" spc="53" dirty="0">
                <a:solidFill>
                  <a:schemeClr val="bg1"/>
                </a:solidFill>
                <a:latin typeface="BNPP Sans Condensed Light" panose="02000000000000000000" pitchFamily="50" charset="0"/>
                <a:cs typeface="Roboto Regular" charset="0"/>
              </a:rPr>
              <a:t>Dépôt distant</a:t>
            </a:r>
            <a:endParaRPr lang="fr-FR" sz="2000" dirty="0">
              <a:solidFill>
                <a:schemeClr val="bg1"/>
              </a:solidFill>
              <a:latin typeface="BNPP Sans Condensed Light" panose="02000000000000000000" pitchFamily="50" charset="0"/>
            </a:endParaRPr>
          </a:p>
        </p:txBody>
      </p:sp>
      <p:sp>
        <p:nvSpPr>
          <p:cNvPr id="2" name="Subtitle 1"/>
          <p:cNvSpPr>
            <a:spLocks noGrp="1"/>
          </p:cNvSpPr>
          <p:nvPr>
            <p:ph type="subTitle" idx="1"/>
          </p:nvPr>
        </p:nvSpPr>
        <p:spPr/>
        <p:txBody>
          <a:bodyPr/>
          <a:lstStyle/>
          <a:p>
            <a:r>
              <a:rPr lang="pt-PT" dirty="0"/>
              <a:t>Pour résumer</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en-GB" dirty="0">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29</a:t>
            </a:fld>
            <a:endParaRPr lang="en-GB" dirty="0">
              <a:solidFill>
                <a:srgbClr val="000000"/>
              </a:solidFill>
            </a:endParaRPr>
          </a:p>
        </p:txBody>
      </p:sp>
      <p:sp>
        <p:nvSpPr>
          <p:cNvPr id="39" name="Rectangle à coins arrondis 6">
            <a:extLst>
              <a:ext uri="{FF2B5EF4-FFF2-40B4-BE49-F238E27FC236}">
                <a16:creationId xmlns:a16="http://schemas.microsoft.com/office/drawing/2014/main" id="{54AAAE2B-A2AD-4089-97A3-C9E8798C05CA}"/>
              </a:ext>
            </a:extLst>
          </p:cNvPr>
          <p:cNvSpPr/>
          <p:nvPr/>
        </p:nvSpPr>
        <p:spPr>
          <a:xfrm>
            <a:off x="1112519" y="2458147"/>
            <a:ext cx="9929428" cy="1743989"/>
          </a:xfrm>
          <a:prstGeom prst="roundRect">
            <a:avLst>
              <a:gd name="adj" fmla="val 781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 name="Groupe 7">
            <a:extLst>
              <a:ext uri="{FF2B5EF4-FFF2-40B4-BE49-F238E27FC236}">
                <a16:creationId xmlns:a16="http://schemas.microsoft.com/office/drawing/2014/main" id="{1CEE25DC-A369-4B75-9E54-435B00A727A0}"/>
              </a:ext>
            </a:extLst>
          </p:cNvPr>
          <p:cNvGrpSpPr/>
          <p:nvPr/>
        </p:nvGrpSpPr>
        <p:grpSpPr>
          <a:xfrm>
            <a:off x="3707439" y="2575223"/>
            <a:ext cx="2497652" cy="307777"/>
            <a:chOff x="3387001" y="1988705"/>
            <a:chExt cx="2497652" cy="307777"/>
          </a:xfrm>
        </p:grpSpPr>
        <p:sp>
          <p:nvSpPr>
            <p:cNvPr id="20" name="Rectangle 2">
              <a:extLst>
                <a:ext uri="{FF2B5EF4-FFF2-40B4-BE49-F238E27FC236}">
                  <a16:creationId xmlns:a16="http://schemas.microsoft.com/office/drawing/2014/main" id="{FAEF02F1-C8F7-4411-A8F3-36284E1E88F2}"/>
                </a:ext>
              </a:extLst>
            </p:cNvPr>
            <p:cNvSpPr>
              <a:spLocks noChangeArrowheads="1"/>
            </p:cNvSpPr>
            <p:nvPr/>
          </p:nvSpPr>
          <p:spPr bwMode="auto">
            <a:xfrm>
              <a:off x="3387001" y="1988705"/>
              <a:ext cx="224202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a:t>
              </a:r>
              <a:r>
                <a:rPr lang="fr-FR" altLang="fr-FR" sz="1400" b="1" dirty="0" err="1">
                  <a:solidFill>
                    <a:srgbClr val="CC7832"/>
                  </a:solidFill>
                  <a:latin typeface="Courier New" pitchFamily="49" charset="0"/>
                  <a:cs typeface="Courier New" pitchFamily="49" charset="0"/>
                </a:rPr>
                <a:t>add</a:t>
              </a:r>
              <a:r>
                <a:rPr lang="fr-FR" altLang="fr-FR" sz="1400" b="1" dirty="0">
                  <a:solidFill>
                    <a:srgbClr val="CC7832"/>
                  </a:solidFill>
                  <a:latin typeface="Courier New" pitchFamily="49" charset="0"/>
                  <a:cs typeface="Courier New" pitchFamily="49" charset="0"/>
                </a:rPr>
                <a:t> </a:t>
              </a:r>
              <a:r>
                <a:rPr lang="fr-FR" altLang="fr-FR" sz="1400" b="1" dirty="0">
                  <a:solidFill>
                    <a:srgbClr val="FFFFFF"/>
                  </a:solidFill>
                  <a:latin typeface="Courier New" pitchFamily="49" charset="0"/>
                  <a:cs typeface="Courier New" pitchFamily="49" charset="0"/>
                </a:rPr>
                <a:t>&lt;fichier&gt;</a:t>
              </a:r>
              <a:endParaRPr lang="fr-FR" altLang="fr-FR" sz="1400" b="1" dirty="0">
                <a:solidFill>
                  <a:srgbClr val="FFFFFF"/>
                </a:solidFill>
                <a:latin typeface="Arial" pitchFamily="34" charset="0"/>
                <a:cs typeface="Arial" pitchFamily="34" charset="0"/>
              </a:endParaRPr>
            </a:p>
          </p:txBody>
        </p:sp>
        <p:sp>
          <p:nvSpPr>
            <p:cNvPr id="7" name="Triangle isocèle 6">
              <a:extLst>
                <a:ext uri="{FF2B5EF4-FFF2-40B4-BE49-F238E27FC236}">
                  <a16:creationId xmlns:a16="http://schemas.microsoft.com/office/drawing/2014/main" id="{1AB638FC-772E-40DD-B623-CC5D8D027AAB}"/>
                </a:ext>
              </a:extLst>
            </p:cNvPr>
            <p:cNvSpPr/>
            <p:nvPr/>
          </p:nvSpPr>
          <p:spPr>
            <a:xfrm rot="5400000">
              <a:off x="5598102" y="2009931"/>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grpSp>
        <p:nvGrpSpPr>
          <p:cNvPr id="9" name="Groupe 8">
            <a:extLst>
              <a:ext uri="{FF2B5EF4-FFF2-40B4-BE49-F238E27FC236}">
                <a16:creationId xmlns:a16="http://schemas.microsoft.com/office/drawing/2014/main" id="{03F02A89-5523-45E2-A5AB-E0B721775326}"/>
              </a:ext>
            </a:extLst>
          </p:cNvPr>
          <p:cNvGrpSpPr/>
          <p:nvPr/>
        </p:nvGrpSpPr>
        <p:grpSpPr>
          <a:xfrm>
            <a:off x="3612803" y="5085978"/>
            <a:ext cx="2507351" cy="307777"/>
            <a:chOff x="3121676" y="2436048"/>
            <a:chExt cx="2507351" cy="307777"/>
          </a:xfrm>
        </p:grpSpPr>
        <p:sp>
          <p:nvSpPr>
            <p:cNvPr id="21" name="Rectangle 2">
              <a:extLst>
                <a:ext uri="{FF2B5EF4-FFF2-40B4-BE49-F238E27FC236}">
                  <a16:creationId xmlns:a16="http://schemas.microsoft.com/office/drawing/2014/main" id="{5EC04FC5-4B41-4988-8BE1-DC4A5A9DF6F5}"/>
                </a:ext>
              </a:extLst>
            </p:cNvPr>
            <p:cNvSpPr>
              <a:spLocks noChangeArrowheads="1"/>
            </p:cNvSpPr>
            <p:nvPr/>
          </p:nvSpPr>
          <p:spPr bwMode="auto">
            <a:xfrm>
              <a:off x="3387001" y="2436048"/>
              <a:ext cx="224202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reset </a:t>
              </a:r>
              <a:r>
                <a:rPr lang="fr-FR" altLang="fr-FR" sz="1400" b="1" dirty="0">
                  <a:solidFill>
                    <a:srgbClr val="FFFFFF"/>
                  </a:solidFill>
                  <a:latin typeface="Courier New" pitchFamily="49" charset="0"/>
                  <a:cs typeface="Courier New" pitchFamily="49" charset="0"/>
                </a:rPr>
                <a:t>&lt;fichier&gt;</a:t>
              </a:r>
              <a:endParaRPr lang="fr-FR" altLang="fr-FR" sz="1400" b="1" dirty="0">
                <a:solidFill>
                  <a:srgbClr val="FFFFFF"/>
                </a:solidFill>
                <a:latin typeface="Arial" pitchFamily="34" charset="0"/>
                <a:cs typeface="Arial" pitchFamily="34" charset="0"/>
              </a:endParaRPr>
            </a:p>
          </p:txBody>
        </p:sp>
        <p:sp>
          <p:nvSpPr>
            <p:cNvPr id="25" name="Triangle isocèle 24">
              <a:extLst>
                <a:ext uri="{FF2B5EF4-FFF2-40B4-BE49-F238E27FC236}">
                  <a16:creationId xmlns:a16="http://schemas.microsoft.com/office/drawing/2014/main" id="{FEA08854-EA83-4364-84EC-D82208AE38BC}"/>
                </a:ext>
              </a:extLst>
            </p:cNvPr>
            <p:cNvSpPr/>
            <p:nvPr/>
          </p:nvSpPr>
          <p:spPr>
            <a:xfrm rot="16200000">
              <a:off x="3100450" y="2457274"/>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grpSp>
        <p:nvGrpSpPr>
          <p:cNvPr id="30" name="Groupe 29">
            <a:extLst>
              <a:ext uri="{FF2B5EF4-FFF2-40B4-BE49-F238E27FC236}">
                <a16:creationId xmlns:a16="http://schemas.microsoft.com/office/drawing/2014/main" id="{715FE1DA-020D-4670-B02B-E113997D00AA}"/>
              </a:ext>
            </a:extLst>
          </p:cNvPr>
          <p:cNvGrpSpPr/>
          <p:nvPr/>
        </p:nvGrpSpPr>
        <p:grpSpPr>
          <a:xfrm>
            <a:off x="5413003" y="2978001"/>
            <a:ext cx="2962028" cy="307777"/>
            <a:chOff x="2922625" y="1988705"/>
            <a:chExt cx="2962028" cy="307777"/>
          </a:xfrm>
        </p:grpSpPr>
        <p:sp>
          <p:nvSpPr>
            <p:cNvPr id="31" name="Rectangle 2">
              <a:extLst>
                <a:ext uri="{FF2B5EF4-FFF2-40B4-BE49-F238E27FC236}">
                  <a16:creationId xmlns:a16="http://schemas.microsoft.com/office/drawing/2014/main" id="{55B04202-542C-40A1-8CA8-F95A40C78619}"/>
                </a:ext>
              </a:extLst>
            </p:cNvPr>
            <p:cNvSpPr>
              <a:spLocks noChangeArrowheads="1"/>
            </p:cNvSpPr>
            <p:nvPr/>
          </p:nvSpPr>
          <p:spPr bwMode="auto">
            <a:xfrm>
              <a:off x="2922625" y="1988705"/>
              <a:ext cx="2706401"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commit </a:t>
              </a:r>
              <a:r>
                <a:rPr lang="fr-FR" altLang="fr-FR" sz="1400" b="1" dirty="0">
                  <a:solidFill>
                    <a:schemeClr val="bg1"/>
                  </a:solidFill>
                  <a:latin typeface="Courier New" pitchFamily="49" charset="0"/>
                  <a:cs typeface="Courier New" pitchFamily="49" charset="0"/>
                </a:rPr>
                <a:t>-m </a:t>
              </a:r>
              <a:r>
                <a:rPr lang="fr-FR" altLang="fr-FR" sz="1400" b="1" dirty="0">
                  <a:solidFill>
                    <a:srgbClr val="FFFFFF"/>
                  </a:solidFill>
                  <a:latin typeface="Courier New" pitchFamily="49" charset="0"/>
                  <a:cs typeface="Courier New" pitchFamily="49" charset="0"/>
                </a:rPr>
                <a:t>«message»</a:t>
              </a:r>
              <a:endParaRPr lang="fr-FR" altLang="fr-FR" sz="1400" b="1" dirty="0">
                <a:solidFill>
                  <a:srgbClr val="FFFFFF"/>
                </a:solidFill>
                <a:latin typeface="Arial" pitchFamily="34" charset="0"/>
                <a:cs typeface="Arial" pitchFamily="34" charset="0"/>
              </a:endParaRPr>
            </a:p>
          </p:txBody>
        </p:sp>
        <p:sp>
          <p:nvSpPr>
            <p:cNvPr id="32" name="Triangle isocèle 31">
              <a:extLst>
                <a:ext uri="{FF2B5EF4-FFF2-40B4-BE49-F238E27FC236}">
                  <a16:creationId xmlns:a16="http://schemas.microsoft.com/office/drawing/2014/main" id="{6B56D5E9-87F6-4E25-8821-1D1BBBF2168D}"/>
                </a:ext>
              </a:extLst>
            </p:cNvPr>
            <p:cNvSpPr/>
            <p:nvPr/>
          </p:nvSpPr>
          <p:spPr>
            <a:xfrm rot="5400000">
              <a:off x="5598102" y="2009931"/>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grpSp>
        <p:nvGrpSpPr>
          <p:cNvPr id="33" name="Groupe 32">
            <a:extLst>
              <a:ext uri="{FF2B5EF4-FFF2-40B4-BE49-F238E27FC236}">
                <a16:creationId xmlns:a16="http://schemas.microsoft.com/office/drawing/2014/main" id="{8A4B39B6-A553-4514-83C4-15DF1ED7A91C}"/>
              </a:ext>
            </a:extLst>
          </p:cNvPr>
          <p:cNvGrpSpPr/>
          <p:nvPr/>
        </p:nvGrpSpPr>
        <p:grpSpPr>
          <a:xfrm>
            <a:off x="8005291" y="3390999"/>
            <a:ext cx="2065604" cy="307777"/>
            <a:chOff x="3387001" y="1988705"/>
            <a:chExt cx="2497652" cy="307777"/>
          </a:xfrm>
        </p:grpSpPr>
        <p:sp>
          <p:nvSpPr>
            <p:cNvPr id="34" name="Rectangle 2">
              <a:extLst>
                <a:ext uri="{FF2B5EF4-FFF2-40B4-BE49-F238E27FC236}">
                  <a16:creationId xmlns:a16="http://schemas.microsoft.com/office/drawing/2014/main" id="{460FB459-2EC9-40DC-8F85-30073B62B1D6}"/>
                </a:ext>
              </a:extLst>
            </p:cNvPr>
            <p:cNvSpPr>
              <a:spLocks noChangeArrowheads="1"/>
            </p:cNvSpPr>
            <p:nvPr/>
          </p:nvSpPr>
          <p:spPr bwMode="auto">
            <a:xfrm>
              <a:off x="3387001" y="1988705"/>
              <a:ext cx="224202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push</a:t>
              </a:r>
              <a:endParaRPr lang="fr-FR" altLang="fr-FR" sz="1400" b="1" dirty="0">
                <a:solidFill>
                  <a:srgbClr val="FFFFFF"/>
                </a:solidFill>
                <a:latin typeface="Arial" pitchFamily="34" charset="0"/>
                <a:cs typeface="Arial" pitchFamily="34" charset="0"/>
              </a:endParaRPr>
            </a:p>
          </p:txBody>
        </p:sp>
        <p:sp>
          <p:nvSpPr>
            <p:cNvPr id="35" name="Triangle isocèle 34">
              <a:extLst>
                <a:ext uri="{FF2B5EF4-FFF2-40B4-BE49-F238E27FC236}">
                  <a16:creationId xmlns:a16="http://schemas.microsoft.com/office/drawing/2014/main" id="{3FD5726A-3739-4E5D-9FC4-5EBEE675C95C}"/>
                </a:ext>
              </a:extLst>
            </p:cNvPr>
            <p:cNvSpPr/>
            <p:nvPr/>
          </p:nvSpPr>
          <p:spPr>
            <a:xfrm rot="5400000">
              <a:off x="5598102" y="2009931"/>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grpSp>
        <p:nvGrpSpPr>
          <p:cNvPr id="36" name="Groupe 35">
            <a:extLst>
              <a:ext uri="{FF2B5EF4-FFF2-40B4-BE49-F238E27FC236}">
                <a16:creationId xmlns:a16="http://schemas.microsoft.com/office/drawing/2014/main" id="{44AF1AAE-92BC-4041-85A8-FA35C6520B79}"/>
              </a:ext>
            </a:extLst>
          </p:cNvPr>
          <p:cNvGrpSpPr/>
          <p:nvPr/>
        </p:nvGrpSpPr>
        <p:grpSpPr>
          <a:xfrm>
            <a:off x="7763838" y="5632462"/>
            <a:ext cx="2507273" cy="307777"/>
            <a:chOff x="3210657" y="2021918"/>
            <a:chExt cx="2507273" cy="307777"/>
          </a:xfrm>
        </p:grpSpPr>
        <p:sp>
          <p:nvSpPr>
            <p:cNvPr id="40" name="Rectangle 2">
              <a:extLst>
                <a:ext uri="{FF2B5EF4-FFF2-40B4-BE49-F238E27FC236}">
                  <a16:creationId xmlns:a16="http://schemas.microsoft.com/office/drawing/2014/main" id="{D1B9772E-FF91-4765-A733-29727FA2AEC9}"/>
                </a:ext>
              </a:extLst>
            </p:cNvPr>
            <p:cNvSpPr>
              <a:spLocks noChangeArrowheads="1"/>
            </p:cNvSpPr>
            <p:nvPr/>
          </p:nvSpPr>
          <p:spPr bwMode="auto">
            <a:xfrm>
              <a:off x="3210657" y="2021918"/>
              <a:ext cx="225164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a:t>
              </a:r>
              <a:r>
                <a:rPr lang="fr-FR" altLang="fr-FR" sz="1400" b="1" dirty="0" err="1">
                  <a:solidFill>
                    <a:srgbClr val="CC7832"/>
                  </a:solidFill>
                  <a:latin typeface="Courier New" pitchFamily="49" charset="0"/>
                  <a:cs typeface="Courier New" pitchFamily="49" charset="0"/>
                </a:rPr>
                <a:t>revert</a:t>
              </a:r>
              <a:r>
                <a:rPr lang="fr-FR" altLang="fr-FR" sz="1400" b="1" dirty="0">
                  <a:solidFill>
                    <a:srgbClr val="CC7832"/>
                  </a:solidFill>
                  <a:latin typeface="Courier New" pitchFamily="49" charset="0"/>
                  <a:cs typeface="Courier New" pitchFamily="49" charset="0"/>
                </a:rPr>
                <a:t> </a:t>
              </a:r>
              <a:r>
                <a:rPr lang="fr-FR" altLang="fr-FR" sz="1400" b="1" dirty="0">
                  <a:solidFill>
                    <a:schemeClr val="bg1"/>
                  </a:solidFill>
                  <a:latin typeface="Courier New" pitchFamily="49" charset="0"/>
                  <a:cs typeface="Courier New" pitchFamily="49" charset="0"/>
                </a:rPr>
                <a:t>#commit</a:t>
              </a:r>
              <a:endParaRPr lang="fr-FR" altLang="fr-FR" sz="1400" b="1" dirty="0">
                <a:solidFill>
                  <a:schemeClr val="bg1"/>
                </a:solidFill>
                <a:latin typeface="Arial" pitchFamily="34" charset="0"/>
                <a:cs typeface="Arial" pitchFamily="34" charset="0"/>
              </a:endParaRPr>
            </a:p>
          </p:txBody>
        </p:sp>
        <p:sp>
          <p:nvSpPr>
            <p:cNvPr id="41" name="Triangle isocèle 40">
              <a:extLst>
                <a:ext uri="{FF2B5EF4-FFF2-40B4-BE49-F238E27FC236}">
                  <a16:creationId xmlns:a16="http://schemas.microsoft.com/office/drawing/2014/main" id="{16161A7E-221A-4580-B207-4C2FF3DBBF8F}"/>
                </a:ext>
              </a:extLst>
            </p:cNvPr>
            <p:cNvSpPr/>
            <p:nvPr/>
          </p:nvSpPr>
          <p:spPr>
            <a:xfrm rot="5400000">
              <a:off x="5431379" y="2043144"/>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grpSp>
        <p:nvGrpSpPr>
          <p:cNvPr id="42" name="Groupe 41">
            <a:extLst>
              <a:ext uri="{FF2B5EF4-FFF2-40B4-BE49-F238E27FC236}">
                <a16:creationId xmlns:a16="http://schemas.microsoft.com/office/drawing/2014/main" id="{598EFD64-654E-48EE-8695-C642CC10791D}"/>
              </a:ext>
            </a:extLst>
          </p:cNvPr>
          <p:cNvGrpSpPr/>
          <p:nvPr/>
        </p:nvGrpSpPr>
        <p:grpSpPr>
          <a:xfrm>
            <a:off x="8005291" y="3770089"/>
            <a:ext cx="2065604" cy="307777"/>
            <a:chOff x="3121676" y="2436048"/>
            <a:chExt cx="2507351" cy="307777"/>
          </a:xfrm>
        </p:grpSpPr>
        <p:sp>
          <p:nvSpPr>
            <p:cNvPr id="43" name="Rectangle 2">
              <a:extLst>
                <a:ext uri="{FF2B5EF4-FFF2-40B4-BE49-F238E27FC236}">
                  <a16:creationId xmlns:a16="http://schemas.microsoft.com/office/drawing/2014/main" id="{CDE1CA13-2EE1-4D37-8F21-C6440FB3B5E7}"/>
                </a:ext>
              </a:extLst>
            </p:cNvPr>
            <p:cNvSpPr>
              <a:spLocks noChangeArrowheads="1"/>
            </p:cNvSpPr>
            <p:nvPr/>
          </p:nvSpPr>
          <p:spPr bwMode="auto">
            <a:xfrm>
              <a:off x="3387001" y="2436048"/>
              <a:ext cx="2242026"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pull</a:t>
              </a:r>
              <a:endParaRPr lang="fr-FR" altLang="fr-FR" sz="1400" b="1" dirty="0">
                <a:solidFill>
                  <a:srgbClr val="FFFFFF"/>
                </a:solidFill>
                <a:latin typeface="Arial" pitchFamily="34" charset="0"/>
                <a:cs typeface="Arial" pitchFamily="34" charset="0"/>
              </a:endParaRPr>
            </a:p>
          </p:txBody>
        </p:sp>
        <p:sp>
          <p:nvSpPr>
            <p:cNvPr id="44" name="Triangle isocèle 43">
              <a:extLst>
                <a:ext uri="{FF2B5EF4-FFF2-40B4-BE49-F238E27FC236}">
                  <a16:creationId xmlns:a16="http://schemas.microsoft.com/office/drawing/2014/main" id="{A704A457-994A-4AD4-BFA7-E3E46FE453BB}"/>
                </a:ext>
              </a:extLst>
            </p:cNvPr>
            <p:cNvSpPr/>
            <p:nvPr/>
          </p:nvSpPr>
          <p:spPr>
            <a:xfrm rot="16200000">
              <a:off x="3100450" y="2457274"/>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sp>
        <p:nvSpPr>
          <p:cNvPr id="46" name="Rectangle 2">
            <a:extLst>
              <a:ext uri="{FF2B5EF4-FFF2-40B4-BE49-F238E27FC236}">
                <a16:creationId xmlns:a16="http://schemas.microsoft.com/office/drawing/2014/main" id="{830E39F5-F0ED-42EC-AA67-7629ACBB9276}"/>
              </a:ext>
            </a:extLst>
          </p:cNvPr>
          <p:cNvSpPr>
            <a:spLocks noChangeArrowheads="1"/>
          </p:cNvSpPr>
          <p:nvPr/>
        </p:nvSpPr>
        <p:spPr bwMode="auto">
          <a:xfrm>
            <a:off x="3180755" y="4346153"/>
            <a:ext cx="3774509"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a:t>
            </a:r>
            <a:r>
              <a:rPr lang="fr-FR" altLang="fr-FR" sz="1400" b="1" dirty="0" err="1">
                <a:solidFill>
                  <a:srgbClr val="CC7832"/>
                </a:solidFill>
                <a:latin typeface="Courier New" pitchFamily="49" charset="0"/>
                <a:cs typeface="Courier New" pitchFamily="49" charset="0"/>
              </a:rPr>
              <a:t>status</a:t>
            </a:r>
            <a:endParaRPr lang="fr-FR" altLang="fr-FR" sz="1400" b="1" dirty="0">
              <a:solidFill>
                <a:srgbClr val="FFFFFF"/>
              </a:solidFill>
              <a:latin typeface="Arial" pitchFamily="34" charset="0"/>
              <a:cs typeface="Arial" pitchFamily="34" charset="0"/>
            </a:endParaRPr>
          </a:p>
        </p:txBody>
      </p:sp>
      <p:sp>
        <p:nvSpPr>
          <p:cNvPr id="47" name="Rectangle 2">
            <a:extLst>
              <a:ext uri="{FF2B5EF4-FFF2-40B4-BE49-F238E27FC236}">
                <a16:creationId xmlns:a16="http://schemas.microsoft.com/office/drawing/2014/main" id="{9D42E126-6350-4079-A26A-DD26E14F5F76}"/>
              </a:ext>
            </a:extLst>
          </p:cNvPr>
          <p:cNvSpPr>
            <a:spLocks noChangeArrowheads="1"/>
          </p:cNvSpPr>
          <p:nvPr/>
        </p:nvSpPr>
        <p:spPr bwMode="auto">
          <a:xfrm>
            <a:off x="7183241" y="4346153"/>
            <a:ext cx="1779092"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log</a:t>
            </a:r>
            <a:endParaRPr lang="fr-FR" altLang="fr-FR" sz="1400" b="1" dirty="0">
              <a:solidFill>
                <a:srgbClr val="FFFFFF"/>
              </a:solidFill>
              <a:latin typeface="Arial" pitchFamily="34" charset="0"/>
              <a:cs typeface="Arial" pitchFamily="34" charset="0"/>
            </a:endParaRPr>
          </a:p>
        </p:txBody>
      </p:sp>
      <p:sp>
        <p:nvSpPr>
          <p:cNvPr id="48" name="Rectangle à coins arrondis 6">
            <a:extLst>
              <a:ext uri="{FF2B5EF4-FFF2-40B4-BE49-F238E27FC236}">
                <a16:creationId xmlns:a16="http://schemas.microsoft.com/office/drawing/2014/main" id="{A745E929-4377-4A3B-B7D0-F5F74C28BA84}"/>
              </a:ext>
            </a:extLst>
          </p:cNvPr>
          <p:cNvSpPr/>
          <p:nvPr/>
        </p:nvSpPr>
        <p:spPr>
          <a:xfrm>
            <a:off x="1112519" y="4261757"/>
            <a:ext cx="9929429" cy="509478"/>
          </a:xfrm>
          <a:prstGeom prst="roundRect">
            <a:avLst>
              <a:gd name="adj" fmla="val 781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à coins arrondis 6">
            <a:extLst>
              <a:ext uri="{FF2B5EF4-FFF2-40B4-BE49-F238E27FC236}">
                <a16:creationId xmlns:a16="http://schemas.microsoft.com/office/drawing/2014/main" id="{094C6C8D-6AEA-4909-BB85-621DAABB1E3C}"/>
              </a:ext>
            </a:extLst>
          </p:cNvPr>
          <p:cNvSpPr/>
          <p:nvPr/>
        </p:nvSpPr>
        <p:spPr>
          <a:xfrm>
            <a:off x="1112519" y="4821296"/>
            <a:ext cx="9929428" cy="1282163"/>
          </a:xfrm>
          <a:prstGeom prst="roundRect">
            <a:avLst>
              <a:gd name="adj" fmla="val 7813"/>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0" name="Groupe 49">
            <a:extLst>
              <a:ext uri="{FF2B5EF4-FFF2-40B4-BE49-F238E27FC236}">
                <a16:creationId xmlns:a16="http://schemas.microsoft.com/office/drawing/2014/main" id="{250AF313-1CF3-4069-AFE3-98CA0C35CD50}"/>
              </a:ext>
            </a:extLst>
          </p:cNvPr>
          <p:cNvGrpSpPr/>
          <p:nvPr/>
        </p:nvGrpSpPr>
        <p:grpSpPr>
          <a:xfrm>
            <a:off x="3744500" y="1969889"/>
            <a:ext cx="6326395" cy="307777"/>
            <a:chOff x="3121676" y="2436048"/>
            <a:chExt cx="6684347" cy="307777"/>
          </a:xfrm>
        </p:grpSpPr>
        <p:sp>
          <p:nvSpPr>
            <p:cNvPr id="51" name="Rectangle 2">
              <a:extLst>
                <a:ext uri="{FF2B5EF4-FFF2-40B4-BE49-F238E27FC236}">
                  <a16:creationId xmlns:a16="http://schemas.microsoft.com/office/drawing/2014/main" id="{5AE8748E-F51F-40B8-84BF-E7899E73AD94}"/>
                </a:ext>
              </a:extLst>
            </p:cNvPr>
            <p:cNvSpPr>
              <a:spLocks noChangeArrowheads="1"/>
            </p:cNvSpPr>
            <p:nvPr/>
          </p:nvSpPr>
          <p:spPr bwMode="auto">
            <a:xfrm>
              <a:off x="3387000" y="2436048"/>
              <a:ext cx="6419023" cy="30777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r>
                <a:rPr lang="fr-FR" altLang="fr-FR" sz="1400" b="1" dirty="0">
                  <a:solidFill>
                    <a:srgbClr val="CC7832"/>
                  </a:solidFill>
                  <a:latin typeface="Courier New" pitchFamily="49" charset="0"/>
                  <a:cs typeface="Courier New" pitchFamily="49" charset="0"/>
                </a:rPr>
                <a:t>git clone</a:t>
              </a:r>
              <a:endParaRPr lang="fr-FR" altLang="fr-FR" sz="1400" b="1" dirty="0">
                <a:solidFill>
                  <a:srgbClr val="FFFFFF"/>
                </a:solidFill>
                <a:latin typeface="Arial" pitchFamily="34" charset="0"/>
                <a:cs typeface="Arial" pitchFamily="34" charset="0"/>
              </a:endParaRPr>
            </a:p>
          </p:txBody>
        </p:sp>
        <p:sp>
          <p:nvSpPr>
            <p:cNvPr id="52" name="Triangle isocèle 51">
              <a:extLst>
                <a:ext uri="{FF2B5EF4-FFF2-40B4-BE49-F238E27FC236}">
                  <a16:creationId xmlns:a16="http://schemas.microsoft.com/office/drawing/2014/main" id="{B05BCABD-8FA4-4171-AEDF-0BE04AC21D61}"/>
                </a:ext>
              </a:extLst>
            </p:cNvPr>
            <p:cNvSpPr/>
            <p:nvPr/>
          </p:nvSpPr>
          <p:spPr>
            <a:xfrm rot="16200000">
              <a:off x="3100450" y="2457274"/>
              <a:ext cx="307777" cy="265325"/>
            </a:xfrm>
            <a:prstGeom prst="triangle">
              <a:avLst/>
            </a:prstGeom>
            <a:solidFill>
              <a:srgbClr val="2B2B2B"/>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spTree>
    <p:extLst>
      <p:ext uri="{BB962C8B-B14F-4D97-AF65-F5344CB8AC3E}">
        <p14:creationId xmlns:p14="http://schemas.microsoft.com/office/powerpoint/2010/main" val="32406003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8" grpId="0" animBg="1"/>
      <p:bldP spid="4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 r="18"/>
          <a:stretch>
            <a:fillRect/>
          </a:stretch>
        </p:blipFill>
        <p:spPr>
          <a:xfrm>
            <a:off x="6003925" y="-25400"/>
            <a:ext cx="6118225" cy="6129338"/>
          </a:xfrm>
        </p:spPr>
      </p:pic>
      <p:sp>
        <p:nvSpPr>
          <p:cNvPr id="2" name="Rectangle 15"/>
          <p:cNvSpPr>
            <a:spLocks noGrp="1" noChangeArrowheads="1"/>
          </p:cNvSpPr>
          <p:nvPr>
            <p:ph type="ftr" sz="quarter" idx="3"/>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r>
              <a:rPr lang="fr-FR" dirty="0">
                <a:solidFill>
                  <a:srgbClr val="000000"/>
                </a:solidFill>
              </a:rPr>
              <a:t>Formation Git</a:t>
            </a:r>
          </a:p>
        </p:txBody>
      </p:sp>
      <p:sp>
        <p:nvSpPr>
          <p:cNvPr id="3" name="Rectangle 14"/>
          <p:cNvSpPr>
            <a:spLocks noGrp="1" noChangeArrowheads="1"/>
          </p:cNvSpPr>
          <p:nvPr>
            <p:ph type="dt" sz="half" idx="2"/>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EF2AF7CD-0521-4101-B82C-2E83CD3FE18E}" type="datetime1">
              <a:rPr lang="fr-FR" smtClean="0">
                <a:solidFill>
                  <a:srgbClr val="000000"/>
                </a:solidFill>
              </a:rPr>
              <a:t>05/03/2020</a:t>
            </a:fld>
            <a:endParaRPr lang="fr-FR">
              <a:solidFill>
                <a:srgbClr val="000000"/>
              </a:solidFill>
            </a:endParaRPr>
          </a:p>
        </p:txBody>
      </p:sp>
      <p:sp>
        <p:nvSpPr>
          <p:cNvPr id="4" name="Espace réservé du numéro de diapositive 16"/>
          <p:cNvSpPr>
            <a:spLocks noGrp="1" noChangeArrowheads="1"/>
          </p:cNvSpPr>
          <p:nvPr>
            <p:ph type="sldNum" sz="quarter" idx="4"/>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fr-FR" smtClean="0">
                <a:solidFill>
                  <a:srgbClr val="000000"/>
                </a:solidFill>
              </a:rPr>
              <a:pPr defTabSz="1211878">
                <a:defRPr/>
              </a:pPr>
              <a:t>3</a:t>
            </a:fld>
            <a:endParaRPr lang="fr-FR">
              <a:solidFill>
                <a:srgbClr val="000000"/>
              </a:solidFill>
            </a:endParaRPr>
          </a:p>
        </p:txBody>
      </p:sp>
      <p:grpSp>
        <p:nvGrpSpPr>
          <p:cNvPr id="5" name="Group 4"/>
          <p:cNvGrpSpPr/>
          <p:nvPr/>
        </p:nvGrpSpPr>
        <p:grpSpPr>
          <a:xfrm>
            <a:off x="804491" y="1865824"/>
            <a:ext cx="4434774" cy="923330"/>
            <a:chOff x="503759" y="1237879"/>
            <a:chExt cx="4434774" cy="923330"/>
          </a:xfrm>
        </p:grpSpPr>
        <p:sp>
          <p:nvSpPr>
            <p:cNvPr id="6" name="TextBox 5"/>
            <p:cNvSpPr txBox="1"/>
            <p:nvPr/>
          </p:nvSpPr>
          <p:spPr>
            <a:xfrm>
              <a:off x="503759" y="1237879"/>
              <a:ext cx="978123" cy="923330"/>
            </a:xfrm>
            <a:prstGeom prst="rect">
              <a:avLst/>
            </a:prstGeom>
            <a:noFill/>
          </p:spPr>
          <p:txBody>
            <a:bodyPr wrap="square" lIns="0" rtlCol="0">
              <a:spAutoFit/>
            </a:bodyPr>
            <a:lstStyle/>
            <a:p>
              <a:pPr defTabSz="1828800"/>
              <a:r>
                <a:rPr lang="fr-FR" sz="5400">
                  <a:solidFill>
                    <a:schemeClr val="tx2"/>
                  </a:solidFill>
                  <a:latin typeface="BNPP Sans Condensed" panose="02000000000000000000" pitchFamily="2" charset="0"/>
                  <a:ea typeface="Open Sans" panose="020B0606030504020204" pitchFamily="34" charset="0"/>
                  <a:cs typeface="Open Sans" panose="020B0606030504020204" pitchFamily="34" charset="0"/>
                </a:rPr>
                <a:t>01</a:t>
              </a:r>
            </a:p>
          </p:txBody>
        </p:sp>
        <p:sp>
          <p:nvSpPr>
            <p:cNvPr id="7" name="TextBox 50"/>
            <p:cNvSpPr txBox="1"/>
            <p:nvPr/>
          </p:nvSpPr>
          <p:spPr>
            <a:xfrm>
              <a:off x="1115759" y="1402449"/>
              <a:ext cx="3816424" cy="366254"/>
            </a:xfrm>
            <a:prstGeom prst="rect">
              <a:avLst/>
            </a:prstGeom>
            <a:noFill/>
            <a:ln>
              <a:noFill/>
            </a:ln>
          </p:spPr>
          <p:txBody>
            <a:bodyPr wrap="square" lIns="0" tIns="0" rIns="0" bIns="0" rtlCol="0" anchor="ctr">
              <a:spAutoFit/>
            </a:bodyPr>
            <a:lstStyle/>
            <a:p>
              <a:pPr defTabSz="1823753">
                <a:lnSpc>
                  <a:spcPct val="80000"/>
                </a:lnSpc>
              </a:pPr>
              <a:r>
                <a:rPr lang="fr-FR" sz="2800" b="1" cap="all">
                  <a:solidFill>
                    <a:schemeClr val="tx1">
                      <a:lumMod val="50000"/>
                      <a:lumOff val="50000"/>
                    </a:schemeClr>
                  </a:solidFill>
                  <a:latin typeface="BNPP Sans Condensed" pitchFamily="50" charset="0"/>
                  <a:cs typeface="Roboto Regular" charset="0"/>
                </a:rPr>
                <a:t>Introduction</a:t>
              </a:r>
            </a:p>
          </p:txBody>
        </p:sp>
        <p:cxnSp>
          <p:nvCxnSpPr>
            <p:cNvPr id="8" name="Straight Connector 7"/>
            <p:cNvCxnSpPr/>
            <p:nvPr/>
          </p:nvCxnSpPr>
          <p:spPr>
            <a:xfrm>
              <a:off x="503759" y="2009761"/>
              <a:ext cx="6120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TextBox 50"/>
            <p:cNvSpPr txBox="1"/>
            <p:nvPr/>
          </p:nvSpPr>
          <p:spPr>
            <a:xfrm>
              <a:off x="1122109" y="1732750"/>
              <a:ext cx="3816424" cy="235449"/>
            </a:xfrm>
            <a:prstGeom prst="rect">
              <a:avLst/>
            </a:prstGeom>
            <a:noFill/>
            <a:ln>
              <a:noFill/>
            </a:ln>
          </p:spPr>
          <p:txBody>
            <a:bodyPr wrap="square" lIns="0" tIns="0" rIns="0" bIns="0" rtlCol="0" anchor="ctr">
              <a:spAutoFit/>
            </a:bodyPr>
            <a:lstStyle/>
            <a:p>
              <a:pPr defTabSz="1823753">
                <a:lnSpc>
                  <a:spcPct val="80000"/>
                </a:lnSpc>
              </a:pPr>
              <a:r>
                <a:rPr lang="fr-FR" sz="1800">
                  <a:solidFill>
                    <a:schemeClr val="tx1">
                      <a:lumMod val="50000"/>
                      <a:lumOff val="50000"/>
                    </a:schemeClr>
                  </a:solidFill>
                  <a:latin typeface="BNPP Sans Condensed" pitchFamily="50" charset="0"/>
                  <a:cs typeface="Roboto Regular" charset="0"/>
                </a:rPr>
                <a:t>Découverte et premiers pas</a:t>
              </a:r>
            </a:p>
          </p:txBody>
        </p:sp>
      </p:grpSp>
      <p:sp>
        <p:nvSpPr>
          <p:cNvPr id="25" name="Text Placeholder 30"/>
          <p:cNvSpPr txBox="1">
            <a:spLocks/>
          </p:cNvSpPr>
          <p:nvPr/>
        </p:nvSpPr>
        <p:spPr>
          <a:xfrm>
            <a:off x="253827" y="373708"/>
            <a:ext cx="4985438" cy="792088"/>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fr-FR" altLang="pt-PT" sz="8500" b="1">
                <a:solidFill>
                  <a:schemeClr val="tx2"/>
                </a:solidFill>
                <a:latin typeface="BNPP Sans Condensed" panose="02000000000000000000" pitchFamily="2" charset="0"/>
                <a:ea typeface="Open Sans" panose="020B0606030504020204" pitchFamily="34" charset="0"/>
                <a:cs typeface="Open Sans" panose="020B0606030504020204" pitchFamily="34" charset="0"/>
              </a:rPr>
              <a:t>SOMMAIRE</a:t>
            </a:r>
          </a:p>
        </p:txBody>
      </p:sp>
      <p:grpSp>
        <p:nvGrpSpPr>
          <p:cNvPr id="29" name="Group 28"/>
          <p:cNvGrpSpPr/>
          <p:nvPr/>
        </p:nvGrpSpPr>
        <p:grpSpPr>
          <a:xfrm>
            <a:off x="804491" y="2801843"/>
            <a:ext cx="4434774" cy="923330"/>
            <a:chOff x="503759" y="1237879"/>
            <a:chExt cx="4434774" cy="923330"/>
          </a:xfrm>
        </p:grpSpPr>
        <p:sp>
          <p:nvSpPr>
            <p:cNvPr id="30" name="TextBox 29"/>
            <p:cNvSpPr txBox="1"/>
            <p:nvPr/>
          </p:nvSpPr>
          <p:spPr>
            <a:xfrm>
              <a:off x="503759" y="1237879"/>
              <a:ext cx="978123" cy="923330"/>
            </a:xfrm>
            <a:prstGeom prst="rect">
              <a:avLst/>
            </a:prstGeom>
            <a:noFill/>
          </p:spPr>
          <p:txBody>
            <a:bodyPr wrap="square" lIns="0" rtlCol="0">
              <a:spAutoFit/>
            </a:bodyPr>
            <a:lstStyle/>
            <a:p>
              <a:pPr defTabSz="1828800"/>
              <a:r>
                <a:rPr lang="fr-FR" sz="5400">
                  <a:solidFill>
                    <a:schemeClr val="tx2"/>
                  </a:solidFill>
                  <a:latin typeface="BNPP Sans Condensed" panose="02000000000000000000" pitchFamily="2" charset="0"/>
                  <a:ea typeface="Open Sans" panose="020B0606030504020204" pitchFamily="34" charset="0"/>
                  <a:cs typeface="Open Sans" panose="020B0606030504020204" pitchFamily="34" charset="0"/>
                </a:rPr>
                <a:t>02</a:t>
              </a:r>
            </a:p>
          </p:txBody>
        </p:sp>
        <p:sp>
          <p:nvSpPr>
            <p:cNvPr id="31" name="TextBox 50"/>
            <p:cNvSpPr txBox="1"/>
            <p:nvPr/>
          </p:nvSpPr>
          <p:spPr>
            <a:xfrm>
              <a:off x="1115759" y="1402449"/>
              <a:ext cx="3816424" cy="366254"/>
            </a:xfrm>
            <a:prstGeom prst="rect">
              <a:avLst/>
            </a:prstGeom>
            <a:noFill/>
            <a:ln>
              <a:noFill/>
            </a:ln>
          </p:spPr>
          <p:txBody>
            <a:bodyPr wrap="square" lIns="0" tIns="0" rIns="0" bIns="0" rtlCol="0" anchor="ctr">
              <a:spAutoFit/>
            </a:bodyPr>
            <a:lstStyle/>
            <a:p>
              <a:pPr defTabSz="1823753">
                <a:lnSpc>
                  <a:spcPct val="80000"/>
                </a:lnSpc>
              </a:pPr>
              <a:r>
                <a:rPr lang="fr-FR" sz="2800" b="1" cap="all">
                  <a:solidFill>
                    <a:schemeClr val="tx1">
                      <a:lumMod val="50000"/>
                      <a:lumOff val="50000"/>
                    </a:schemeClr>
                  </a:solidFill>
                  <a:latin typeface="BNPP Sans Condensed" pitchFamily="50" charset="0"/>
                  <a:cs typeface="Roboto Regular" charset="0"/>
                </a:rPr>
                <a:t>Débuter avec Git</a:t>
              </a:r>
            </a:p>
          </p:txBody>
        </p:sp>
        <p:cxnSp>
          <p:nvCxnSpPr>
            <p:cNvPr id="32" name="Straight Connector 31"/>
            <p:cNvCxnSpPr/>
            <p:nvPr/>
          </p:nvCxnSpPr>
          <p:spPr>
            <a:xfrm>
              <a:off x="503759" y="2009761"/>
              <a:ext cx="6120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3" name="TextBox 50"/>
            <p:cNvSpPr txBox="1"/>
            <p:nvPr/>
          </p:nvSpPr>
          <p:spPr>
            <a:xfrm>
              <a:off x="1122109" y="1732750"/>
              <a:ext cx="3816424" cy="235449"/>
            </a:xfrm>
            <a:prstGeom prst="rect">
              <a:avLst/>
            </a:prstGeom>
            <a:noFill/>
            <a:ln>
              <a:noFill/>
            </a:ln>
          </p:spPr>
          <p:txBody>
            <a:bodyPr wrap="square" lIns="0" tIns="0" rIns="0" bIns="0" rtlCol="0" anchor="ctr">
              <a:spAutoFit/>
            </a:bodyPr>
            <a:lstStyle/>
            <a:p>
              <a:pPr defTabSz="1823753">
                <a:lnSpc>
                  <a:spcPct val="80000"/>
                </a:lnSpc>
              </a:pPr>
              <a:r>
                <a:rPr lang="fr-FR" sz="1800">
                  <a:solidFill>
                    <a:schemeClr val="tx1">
                      <a:lumMod val="50000"/>
                      <a:lumOff val="50000"/>
                    </a:schemeClr>
                  </a:solidFill>
                  <a:latin typeface="BNPP Sans Condensed" pitchFamily="50" charset="0"/>
                  <a:cs typeface="Roboto Regular" charset="0"/>
                </a:rPr>
                <a:t>Les commandes de survie</a:t>
              </a:r>
            </a:p>
          </p:txBody>
        </p:sp>
      </p:grpSp>
      <p:grpSp>
        <p:nvGrpSpPr>
          <p:cNvPr id="34" name="Group 33"/>
          <p:cNvGrpSpPr/>
          <p:nvPr/>
        </p:nvGrpSpPr>
        <p:grpSpPr>
          <a:xfrm>
            <a:off x="804491" y="3737862"/>
            <a:ext cx="4434774" cy="923330"/>
            <a:chOff x="503759" y="1237879"/>
            <a:chExt cx="4434774" cy="923330"/>
          </a:xfrm>
        </p:grpSpPr>
        <p:sp>
          <p:nvSpPr>
            <p:cNvPr id="35" name="TextBox 34"/>
            <p:cNvSpPr txBox="1"/>
            <p:nvPr/>
          </p:nvSpPr>
          <p:spPr>
            <a:xfrm>
              <a:off x="503759" y="1237879"/>
              <a:ext cx="978123" cy="923330"/>
            </a:xfrm>
            <a:prstGeom prst="rect">
              <a:avLst/>
            </a:prstGeom>
            <a:noFill/>
          </p:spPr>
          <p:txBody>
            <a:bodyPr wrap="square" lIns="0" rtlCol="0">
              <a:spAutoFit/>
            </a:bodyPr>
            <a:lstStyle/>
            <a:p>
              <a:pPr defTabSz="1828800"/>
              <a:r>
                <a:rPr lang="fr-FR" sz="5400">
                  <a:solidFill>
                    <a:schemeClr val="tx2"/>
                  </a:solidFill>
                  <a:latin typeface="BNPP Sans Condensed" panose="02000000000000000000" pitchFamily="2" charset="0"/>
                  <a:ea typeface="Open Sans" panose="020B0606030504020204" pitchFamily="34" charset="0"/>
                  <a:cs typeface="Open Sans" panose="020B0606030504020204" pitchFamily="34" charset="0"/>
                </a:rPr>
                <a:t>03</a:t>
              </a:r>
            </a:p>
          </p:txBody>
        </p:sp>
        <p:sp>
          <p:nvSpPr>
            <p:cNvPr id="36" name="TextBox 50"/>
            <p:cNvSpPr txBox="1"/>
            <p:nvPr/>
          </p:nvSpPr>
          <p:spPr>
            <a:xfrm>
              <a:off x="1115759" y="1402449"/>
              <a:ext cx="3816424" cy="366254"/>
            </a:xfrm>
            <a:prstGeom prst="rect">
              <a:avLst/>
            </a:prstGeom>
            <a:noFill/>
            <a:ln>
              <a:noFill/>
            </a:ln>
          </p:spPr>
          <p:txBody>
            <a:bodyPr wrap="square" lIns="0" tIns="0" rIns="0" bIns="0" rtlCol="0" anchor="ctr">
              <a:spAutoFit/>
            </a:bodyPr>
            <a:lstStyle/>
            <a:p>
              <a:pPr defTabSz="1823753">
                <a:lnSpc>
                  <a:spcPct val="80000"/>
                </a:lnSpc>
              </a:pPr>
              <a:r>
                <a:rPr lang="fr-FR" sz="2800" b="1" cap="all">
                  <a:solidFill>
                    <a:schemeClr val="tx1">
                      <a:lumMod val="50000"/>
                      <a:lumOff val="50000"/>
                    </a:schemeClr>
                  </a:solidFill>
                  <a:latin typeface="BNPP Sans Condensed" pitchFamily="50" charset="0"/>
                  <a:cs typeface="Roboto Regular" charset="0"/>
                </a:rPr>
                <a:t>Les branches</a:t>
              </a:r>
            </a:p>
          </p:txBody>
        </p:sp>
        <p:cxnSp>
          <p:nvCxnSpPr>
            <p:cNvPr id="37" name="Straight Connector 36"/>
            <p:cNvCxnSpPr/>
            <p:nvPr/>
          </p:nvCxnSpPr>
          <p:spPr>
            <a:xfrm>
              <a:off x="503759" y="2009761"/>
              <a:ext cx="6120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TextBox 50"/>
            <p:cNvSpPr txBox="1"/>
            <p:nvPr/>
          </p:nvSpPr>
          <p:spPr>
            <a:xfrm>
              <a:off x="1122109" y="1732750"/>
              <a:ext cx="3816424" cy="235449"/>
            </a:xfrm>
            <a:prstGeom prst="rect">
              <a:avLst/>
            </a:prstGeom>
            <a:noFill/>
            <a:ln>
              <a:noFill/>
            </a:ln>
          </p:spPr>
          <p:txBody>
            <a:bodyPr wrap="square" lIns="0" tIns="0" rIns="0" bIns="0" rtlCol="0" anchor="ctr">
              <a:spAutoFit/>
            </a:bodyPr>
            <a:lstStyle/>
            <a:p>
              <a:pPr defTabSz="1823753">
                <a:lnSpc>
                  <a:spcPct val="80000"/>
                </a:lnSpc>
              </a:pPr>
              <a:r>
                <a:rPr lang="fr-FR" sz="1800">
                  <a:solidFill>
                    <a:schemeClr val="tx1">
                      <a:lumMod val="50000"/>
                      <a:lumOff val="50000"/>
                    </a:schemeClr>
                  </a:solidFill>
                  <a:latin typeface="BNPP Sans Condensed" pitchFamily="50" charset="0"/>
                  <a:cs typeface="Roboto Regular" charset="0"/>
                </a:rPr>
                <a:t>Support de développement non-linéaire</a:t>
              </a:r>
            </a:p>
          </p:txBody>
        </p:sp>
      </p:grpSp>
      <p:grpSp>
        <p:nvGrpSpPr>
          <p:cNvPr id="39" name="Group 38"/>
          <p:cNvGrpSpPr/>
          <p:nvPr/>
        </p:nvGrpSpPr>
        <p:grpSpPr>
          <a:xfrm>
            <a:off x="804491" y="4673880"/>
            <a:ext cx="4434774" cy="923330"/>
            <a:chOff x="503759" y="1237879"/>
            <a:chExt cx="4434774" cy="923330"/>
          </a:xfrm>
        </p:grpSpPr>
        <p:sp>
          <p:nvSpPr>
            <p:cNvPr id="40" name="TextBox 39"/>
            <p:cNvSpPr txBox="1"/>
            <p:nvPr/>
          </p:nvSpPr>
          <p:spPr>
            <a:xfrm>
              <a:off x="503759" y="1237879"/>
              <a:ext cx="978123" cy="923330"/>
            </a:xfrm>
            <a:prstGeom prst="rect">
              <a:avLst/>
            </a:prstGeom>
            <a:noFill/>
          </p:spPr>
          <p:txBody>
            <a:bodyPr wrap="square" lIns="0" rtlCol="0">
              <a:spAutoFit/>
            </a:bodyPr>
            <a:lstStyle/>
            <a:p>
              <a:pPr defTabSz="1828800"/>
              <a:r>
                <a:rPr lang="fr-FR" sz="5400">
                  <a:solidFill>
                    <a:schemeClr val="tx2"/>
                  </a:solidFill>
                  <a:latin typeface="BNPP Sans Condensed" panose="02000000000000000000" pitchFamily="2" charset="0"/>
                  <a:ea typeface="Open Sans" panose="020B0606030504020204" pitchFamily="34" charset="0"/>
                  <a:cs typeface="Open Sans" panose="020B0606030504020204" pitchFamily="34" charset="0"/>
                </a:rPr>
                <a:t>04</a:t>
              </a:r>
            </a:p>
          </p:txBody>
        </p:sp>
        <p:sp>
          <p:nvSpPr>
            <p:cNvPr id="41" name="TextBox 50"/>
            <p:cNvSpPr txBox="1"/>
            <p:nvPr/>
          </p:nvSpPr>
          <p:spPr>
            <a:xfrm>
              <a:off x="1115759" y="1402449"/>
              <a:ext cx="3816424" cy="366254"/>
            </a:xfrm>
            <a:prstGeom prst="rect">
              <a:avLst/>
            </a:prstGeom>
            <a:noFill/>
            <a:ln>
              <a:noFill/>
            </a:ln>
          </p:spPr>
          <p:txBody>
            <a:bodyPr wrap="square" lIns="0" tIns="0" rIns="0" bIns="0" rtlCol="0" anchor="ctr">
              <a:spAutoFit/>
            </a:bodyPr>
            <a:lstStyle/>
            <a:p>
              <a:pPr defTabSz="1823753">
                <a:lnSpc>
                  <a:spcPct val="80000"/>
                </a:lnSpc>
              </a:pPr>
              <a:r>
                <a:rPr lang="fr-FR" sz="2800" b="1" cap="all" dirty="0">
                  <a:solidFill>
                    <a:schemeClr val="tx1">
                      <a:lumMod val="50000"/>
                      <a:lumOff val="50000"/>
                    </a:schemeClr>
                  </a:solidFill>
                  <a:latin typeface="BNPP Sans Condensed" pitchFamily="50" charset="0"/>
                  <a:cs typeface="Roboto Regular" charset="0"/>
                </a:rPr>
                <a:t>FAQ et Commandes avancées</a:t>
              </a:r>
            </a:p>
          </p:txBody>
        </p:sp>
        <p:cxnSp>
          <p:nvCxnSpPr>
            <p:cNvPr id="42" name="Straight Connector 41"/>
            <p:cNvCxnSpPr/>
            <p:nvPr/>
          </p:nvCxnSpPr>
          <p:spPr>
            <a:xfrm>
              <a:off x="503759" y="2009761"/>
              <a:ext cx="6120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43" name="TextBox 50"/>
            <p:cNvSpPr txBox="1"/>
            <p:nvPr/>
          </p:nvSpPr>
          <p:spPr>
            <a:xfrm>
              <a:off x="1122109" y="1732750"/>
              <a:ext cx="3816424" cy="235449"/>
            </a:xfrm>
            <a:prstGeom prst="rect">
              <a:avLst/>
            </a:prstGeom>
            <a:noFill/>
            <a:ln>
              <a:noFill/>
            </a:ln>
          </p:spPr>
          <p:txBody>
            <a:bodyPr wrap="square" lIns="0" tIns="0" rIns="0" bIns="0" rtlCol="0" anchor="ctr">
              <a:spAutoFit/>
            </a:bodyPr>
            <a:lstStyle/>
            <a:p>
              <a:pPr defTabSz="1823753">
                <a:lnSpc>
                  <a:spcPct val="80000"/>
                </a:lnSpc>
              </a:pPr>
              <a:r>
                <a:rPr lang="fr-FR" sz="1800">
                  <a:solidFill>
                    <a:schemeClr val="tx1">
                      <a:lumMod val="50000"/>
                      <a:lumOff val="50000"/>
                    </a:schemeClr>
                  </a:solidFill>
                  <a:latin typeface="BNPP Sans Condensed" pitchFamily="50" charset="0"/>
                  <a:cs typeface="Roboto Regular" charset="0"/>
                </a:rPr>
                <a:t>Pour utilisateurs avertis</a:t>
              </a:r>
            </a:p>
          </p:txBody>
        </p:sp>
      </p:grpSp>
    </p:spTree>
    <p:extLst>
      <p:ext uri="{BB962C8B-B14F-4D97-AF65-F5344CB8AC3E}">
        <p14:creationId xmlns:p14="http://schemas.microsoft.com/office/powerpoint/2010/main" val="41127355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679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Rectangle 15"/>
          <p:cNvSpPr>
            <a:spLocks noGrp="1" noChangeArrowheads="1"/>
          </p:cNvSpPr>
          <p:nvPr>
            <p:ph type="ftr" sz="quarter" idx="3"/>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r>
              <a:rPr lang="fr-FR">
                <a:solidFill>
                  <a:srgbClr val="000000"/>
                </a:solidFill>
              </a:rPr>
              <a:t>Formation Git</a:t>
            </a:r>
          </a:p>
        </p:txBody>
      </p:sp>
      <p:sp>
        <p:nvSpPr>
          <p:cNvPr id="3" name="Rectangle 14"/>
          <p:cNvSpPr>
            <a:spLocks noGrp="1" noChangeArrowheads="1"/>
          </p:cNvSpPr>
          <p:nvPr>
            <p:ph type="dt" sz="half" idx="2"/>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9AA0BF9-5055-410F-8333-523B448A34BB}" type="datetime1">
              <a:rPr lang="fr-FR" smtClean="0">
                <a:solidFill>
                  <a:srgbClr val="000000"/>
                </a:solidFill>
              </a:rPr>
              <a:t>05/03/2020</a:t>
            </a:fld>
            <a:endParaRPr lang="fr-FR">
              <a:solidFill>
                <a:srgbClr val="000000"/>
              </a:solidFill>
            </a:endParaRPr>
          </a:p>
        </p:txBody>
      </p:sp>
      <p:sp>
        <p:nvSpPr>
          <p:cNvPr id="4" name="Espace réservé du numéro de diapositive 16"/>
          <p:cNvSpPr>
            <a:spLocks noGrp="1" noChangeArrowheads="1"/>
          </p:cNvSpPr>
          <p:nvPr>
            <p:ph type="sldNum" sz="quarter" idx="4"/>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fr-FR" smtClean="0">
                <a:solidFill>
                  <a:srgbClr val="000000"/>
                </a:solidFill>
              </a:rPr>
              <a:pPr defTabSz="1211878">
                <a:defRPr/>
              </a:pPr>
              <a:t>30</a:t>
            </a:fld>
            <a:endParaRPr lang="fr-FR">
              <a:solidFill>
                <a:srgbClr val="000000"/>
              </a:solidFill>
            </a:endParaRPr>
          </a:p>
        </p:txBody>
      </p:sp>
      <p:grpSp>
        <p:nvGrpSpPr>
          <p:cNvPr id="9" name="Group 8"/>
          <p:cNvGrpSpPr/>
          <p:nvPr/>
        </p:nvGrpSpPr>
        <p:grpSpPr>
          <a:xfrm>
            <a:off x="804491" y="2492497"/>
            <a:ext cx="10505870" cy="1994770"/>
            <a:chOff x="-1332421" y="2888821"/>
            <a:chExt cx="10505870" cy="1994770"/>
          </a:xfrm>
        </p:grpSpPr>
        <p:sp>
          <p:nvSpPr>
            <p:cNvPr id="27" name="TextBox 26"/>
            <p:cNvSpPr txBox="1"/>
            <p:nvPr/>
          </p:nvSpPr>
          <p:spPr>
            <a:xfrm>
              <a:off x="-1332421" y="2888821"/>
              <a:ext cx="10505870" cy="1229567"/>
            </a:xfrm>
            <a:prstGeom prst="rect">
              <a:avLst/>
            </a:prstGeom>
            <a:noFill/>
            <a:ln>
              <a:noFill/>
            </a:ln>
          </p:spPr>
          <p:txBody>
            <a:bodyPr wrap="square" lIns="0" tIns="0" rIns="0" bIns="0" rtlCol="0">
              <a:spAutoFit/>
            </a:bodyPr>
            <a:lstStyle/>
            <a:p>
              <a:pPr algn="ctr" defTabSz="1823753">
                <a:lnSpc>
                  <a:spcPct val="80000"/>
                </a:lnSpc>
              </a:pPr>
              <a:r>
                <a:rPr lang="fr-FR" sz="9400" b="1" cap="all" dirty="0">
                  <a:solidFill>
                    <a:prstClr val="white"/>
                  </a:solidFill>
                  <a:latin typeface="BNPP Sans Condensed" pitchFamily="50" charset="0"/>
                  <a:cs typeface="Roboto Regular" charset="0"/>
                </a:rPr>
                <a:t>03 – </a:t>
              </a:r>
              <a:r>
                <a:rPr lang="fr-FR" sz="9400" b="1" cap="all" dirty="0" err="1">
                  <a:solidFill>
                    <a:prstClr val="white"/>
                  </a:solidFill>
                  <a:latin typeface="BNPP Sans Condensed" pitchFamily="50" charset="0"/>
                  <a:cs typeface="Roboto Regular" charset="0"/>
                </a:rPr>
                <a:t>Commits</a:t>
              </a:r>
              <a:r>
                <a:rPr lang="fr-FR" sz="9400" b="1" cap="all" dirty="0">
                  <a:solidFill>
                    <a:prstClr val="white"/>
                  </a:solidFill>
                  <a:latin typeface="BNPP Sans Condensed" pitchFamily="50" charset="0"/>
                  <a:cs typeface="Roboto Regular" charset="0"/>
                </a:rPr>
                <a:t> et branches</a:t>
              </a:r>
            </a:p>
          </p:txBody>
        </p:sp>
        <p:sp>
          <p:nvSpPr>
            <p:cNvPr id="44" name="TextBox 43"/>
            <p:cNvSpPr txBox="1"/>
            <p:nvPr/>
          </p:nvSpPr>
          <p:spPr>
            <a:xfrm>
              <a:off x="251755" y="4114150"/>
              <a:ext cx="7345096" cy="769441"/>
            </a:xfrm>
            <a:prstGeom prst="rect">
              <a:avLst/>
            </a:prstGeom>
            <a:noFill/>
          </p:spPr>
          <p:txBody>
            <a:bodyPr wrap="square" lIns="0" tIns="0" rIns="0" bIns="0" rtlCol="0">
              <a:spAutoFit/>
            </a:bodyPr>
            <a:lstStyle/>
            <a:p>
              <a:pPr algn="ctr" defTabSz="1823753"/>
              <a:r>
                <a:rPr lang="fr-FR" sz="5000">
                  <a:solidFill>
                    <a:prstClr val="white"/>
                  </a:solidFill>
                  <a:latin typeface="BNPP Sans Condensed Light" panose="02000000000000000000" pitchFamily="2" charset="0"/>
                  <a:ea typeface="Open Sans" panose="020B0606030504020204" pitchFamily="34" charset="0"/>
                  <a:cs typeface="Roboto Light" charset="0"/>
                </a:rPr>
                <a:t>Un support de développement non-linéaire</a:t>
              </a:r>
            </a:p>
          </p:txBody>
        </p:sp>
      </p:grpSp>
      <p:cxnSp>
        <p:nvCxnSpPr>
          <p:cNvPr id="14" name="Straight Connector 13"/>
          <p:cNvCxnSpPr/>
          <p:nvPr/>
        </p:nvCxnSpPr>
        <p:spPr>
          <a:xfrm>
            <a:off x="3024039" y="3603625"/>
            <a:ext cx="6120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440642"/>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E40D4E2-E565-412B-8DDD-7914A32158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170" t="156" r="12158" b="-156"/>
          <a:stretch/>
        </p:blipFill>
        <p:spPr>
          <a:xfrm flipH="1">
            <a:off x="7013603" y="9525"/>
            <a:ext cx="5111002" cy="6105263"/>
          </a:xfrm>
          <a:prstGeom prst="rect">
            <a:avLst/>
          </a:prstGeom>
        </p:spPr>
      </p:pic>
      <p:sp>
        <p:nvSpPr>
          <p:cNvPr id="2" name="Subtitle 1"/>
          <p:cNvSpPr>
            <a:spLocks noGrp="1"/>
          </p:cNvSpPr>
          <p:nvPr>
            <p:ph type="subTitle" idx="1"/>
          </p:nvPr>
        </p:nvSpPr>
        <p:spPr/>
        <p:txBody>
          <a:bodyPr/>
          <a:lstStyle/>
          <a:p>
            <a:r>
              <a:rPr lang="fr-FR" dirty="0"/>
              <a:t>L’historisation avec git</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31</a:t>
            </a:fld>
            <a:endParaRPr lang="fr-FR">
              <a:solidFill>
                <a:srgbClr val="000000"/>
              </a:solidFill>
            </a:endParaRPr>
          </a:p>
        </p:txBody>
      </p:sp>
      <p:sp>
        <p:nvSpPr>
          <p:cNvPr id="32" name="Rectangle 31">
            <a:extLst>
              <a:ext uri="{FF2B5EF4-FFF2-40B4-BE49-F238E27FC236}">
                <a16:creationId xmlns:a16="http://schemas.microsoft.com/office/drawing/2014/main" id="{FA60EAC8-A802-4D26-BB9A-DD8A928D2183}"/>
              </a:ext>
            </a:extLst>
          </p:cNvPr>
          <p:cNvSpPr/>
          <p:nvPr/>
        </p:nvSpPr>
        <p:spPr>
          <a:xfrm>
            <a:off x="0" y="929735"/>
            <a:ext cx="6997179" cy="5175527"/>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a:solidFill>
                <a:srgbClr val="000000"/>
              </a:solidFill>
            </a:endParaRPr>
          </a:p>
        </p:txBody>
      </p:sp>
      <p:sp>
        <p:nvSpPr>
          <p:cNvPr id="33" name="Rectangle 32">
            <a:extLst>
              <a:ext uri="{FF2B5EF4-FFF2-40B4-BE49-F238E27FC236}">
                <a16:creationId xmlns:a16="http://schemas.microsoft.com/office/drawing/2014/main" id="{13684BD4-8FE1-4E11-B897-9B10F709C4A8}"/>
              </a:ext>
            </a:extLst>
          </p:cNvPr>
          <p:cNvSpPr/>
          <p:nvPr/>
        </p:nvSpPr>
        <p:spPr>
          <a:xfrm>
            <a:off x="516459" y="1486235"/>
            <a:ext cx="8343149" cy="2159583"/>
          </a:xfrm>
          <a:prstGeom prst="rect">
            <a:avLst/>
          </a:prstGeom>
          <a:solidFill>
            <a:schemeClr val="bg1">
              <a:alpha val="67000"/>
            </a:schemeClr>
          </a:solidFill>
        </p:spPr>
        <p:txBody>
          <a:bodyPr wrap="square" anchor="ctr">
            <a:normAutofit/>
          </a:bodyPr>
          <a:lstStyle/>
          <a:p>
            <a:r>
              <a:rPr lang="fr-FR" sz="4400" b="1" dirty="0">
                <a:solidFill>
                  <a:schemeClr val="tx2"/>
                </a:solidFill>
                <a:latin typeface="BNPP Sans Condensed ExtraBold" panose="02000000000000000000" pitchFamily="50" charset="0"/>
              </a:rPr>
              <a:t>« Après quelques expérimentations, </a:t>
            </a:r>
            <a:br>
              <a:rPr lang="fr-FR" sz="4400" b="1" dirty="0">
                <a:solidFill>
                  <a:schemeClr val="tx2"/>
                </a:solidFill>
                <a:latin typeface="BNPP Sans Condensed ExtraBold" panose="02000000000000000000" pitchFamily="50" charset="0"/>
              </a:rPr>
            </a:br>
            <a:r>
              <a:rPr lang="fr-FR" sz="4400" b="1" dirty="0">
                <a:solidFill>
                  <a:schemeClr val="tx2"/>
                </a:solidFill>
                <a:latin typeface="BNPP Sans Condensed ExtraBold" panose="02000000000000000000" pitchFamily="50" charset="0"/>
              </a:rPr>
              <a:t> je souhaiterais revenir à un état précis de mon historique. »</a:t>
            </a:r>
          </a:p>
        </p:txBody>
      </p:sp>
      <p:sp>
        <p:nvSpPr>
          <p:cNvPr id="12" name="Text Placeholder 29">
            <a:extLst>
              <a:ext uri="{FF2B5EF4-FFF2-40B4-BE49-F238E27FC236}">
                <a16:creationId xmlns:a16="http://schemas.microsoft.com/office/drawing/2014/main" id="{52A134A4-78C0-430D-8992-FCA07299391D}"/>
              </a:ext>
            </a:extLst>
          </p:cNvPr>
          <p:cNvSpPr txBox="1">
            <a:spLocks/>
          </p:cNvSpPr>
          <p:nvPr/>
        </p:nvSpPr>
        <p:spPr>
          <a:xfrm>
            <a:off x="454230" y="3770270"/>
            <a:ext cx="3590621" cy="1891772"/>
          </a:xfrm>
          <a:prstGeom prst="rect">
            <a:avLst/>
          </a:prstGeom>
        </p:spPr>
        <p:txBody>
          <a:bodyPr anchor="b"/>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r>
              <a:rPr lang="fr-FR" sz="1600">
                <a:solidFill>
                  <a:schemeClr val="bg2"/>
                </a:solidFill>
                <a:latin typeface="BNPP Sans Light" panose="02000503020000020004" pitchFamily="2" charset="0"/>
              </a:rPr>
              <a:t>Il est tout à fait possible de se déplacer dans l’historique de son code grâce à Git, c’est même une de ses fonctionnalités principales. </a:t>
            </a:r>
          </a:p>
        </p:txBody>
      </p:sp>
    </p:spTree>
    <p:extLst>
      <p:ext uri="{BB962C8B-B14F-4D97-AF65-F5344CB8AC3E}">
        <p14:creationId xmlns:p14="http://schemas.microsoft.com/office/powerpoint/2010/main" val="368151585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3"/>
          </p:nvPr>
        </p:nvSpPr>
        <p:spPr/>
        <p:txBody>
          <a:bodyPr/>
          <a:lstStyle/>
          <a:p>
            <a:pPr defTabSz="1211878">
              <a:defRPr/>
            </a:pPr>
            <a:r>
              <a:rPr lang="fr-FR" dirty="0">
                <a:solidFill>
                  <a:srgbClr val="000000"/>
                </a:solidFill>
              </a:rPr>
              <a:t>Formation Git</a:t>
            </a:r>
          </a:p>
        </p:txBody>
      </p:sp>
      <p:sp>
        <p:nvSpPr>
          <p:cNvPr id="3" name="Espace réservé de la date 2"/>
          <p:cNvSpPr>
            <a:spLocks noGrp="1"/>
          </p:cNvSpPr>
          <p:nvPr>
            <p:ph type="dt" sz="half" idx="2"/>
          </p:nvPr>
        </p:nvSpPr>
        <p:spPr/>
        <p:txBody>
          <a:bodyPr/>
          <a:lstStyle/>
          <a:p>
            <a:pPr defTabSz="1211878">
              <a:defRPr/>
            </a:pPr>
            <a:fld id="{05D2EB43-68B9-4B16-AE17-8C448E354FE7}" type="datetime1">
              <a:rPr lang="fr-FR" smtClean="0">
                <a:solidFill>
                  <a:srgbClr val="000000"/>
                </a:solidFill>
              </a:rPr>
              <a:t>05/03/2020</a:t>
            </a:fld>
            <a:endParaRPr lang="fr-FR">
              <a:solidFill>
                <a:srgbClr val="000000"/>
              </a:solidFill>
            </a:endParaRPr>
          </a:p>
        </p:txBody>
      </p:sp>
      <p:sp>
        <p:nvSpPr>
          <p:cNvPr id="4" name="Espace réservé du numéro de diapositive 3"/>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32</a:t>
            </a:fld>
            <a:endParaRPr lang="fr-FR">
              <a:solidFill>
                <a:srgbClr val="000000"/>
              </a:solidFill>
            </a:endParaRPr>
          </a:p>
        </p:txBody>
      </p:sp>
      <p:sp>
        <p:nvSpPr>
          <p:cNvPr id="6" name="Rectangle 5"/>
          <p:cNvSpPr/>
          <p:nvPr/>
        </p:nvSpPr>
        <p:spPr>
          <a:xfrm>
            <a:off x="589537" y="837506"/>
            <a:ext cx="5688184" cy="1615827"/>
          </a:xfrm>
          <a:prstGeom prst="rect">
            <a:avLst/>
          </a:prstGeom>
        </p:spPr>
        <p:txBody>
          <a:bodyPr wrap="square" lIns="0">
            <a:spAutoFit/>
          </a:bodyPr>
          <a:lstStyle/>
          <a:p>
            <a:pPr>
              <a:lnSpc>
                <a:spcPct val="80000"/>
              </a:lnSpc>
            </a:pPr>
            <a:r>
              <a:rPr lang="fr-FR" sz="6000" b="1" cap="all">
                <a:solidFill>
                  <a:schemeClr val="accent1"/>
                </a:solidFill>
                <a:latin typeface="BNPPSansCondensed-Bold" panose="02000000000000000000" pitchFamily="2" charset="0"/>
              </a:rPr>
              <a:t>Structure d’élément : La liste chaînée</a:t>
            </a:r>
            <a:endParaRPr lang="fr-FR" sz="1200" cap="all">
              <a:solidFill>
                <a:schemeClr val="accent1"/>
              </a:solidFill>
            </a:endParaRPr>
          </a:p>
        </p:txBody>
      </p:sp>
      <p:sp>
        <p:nvSpPr>
          <p:cNvPr id="7" name="TextBox 9"/>
          <p:cNvSpPr txBox="1"/>
          <p:nvPr/>
        </p:nvSpPr>
        <p:spPr>
          <a:xfrm>
            <a:off x="589537" y="3199829"/>
            <a:ext cx="4607442" cy="2462213"/>
          </a:xfrm>
          <a:prstGeom prst="rect">
            <a:avLst/>
          </a:prstGeom>
          <a:noFill/>
        </p:spPr>
        <p:txBody>
          <a:bodyPr wrap="square" lIns="0" tIns="0" rIns="0" bIns="0" rtlCol="0">
            <a:spAutoFit/>
          </a:bodyPr>
          <a:lstStyle/>
          <a:p>
            <a:pPr algn="just" defTabSz="1825623">
              <a:defRPr/>
            </a:pPr>
            <a:r>
              <a:rPr lang="fr-FR" sz="2000" dirty="0">
                <a:solidFill>
                  <a:srgbClr val="91969B"/>
                </a:solidFill>
                <a:latin typeface="BNPP Sans Light" pitchFamily="50" charset="0"/>
                <a:cs typeface="Roboto Light" charset="0"/>
              </a:rPr>
              <a:t>Une liste chaînée désigne en informatique une structure de données représentant une collection ordonnée et de taille arbitraire d'éléments de même type, dont la représentation en mémoire de l'ordinateur est une succession de cellules faites d'un contenu et d'un pointeur vers une autre cellule.</a:t>
            </a:r>
          </a:p>
        </p:txBody>
      </p:sp>
      <p:cxnSp>
        <p:nvCxnSpPr>
          <p:cNvPr id="10" name="Straight Connector 5">
            <a:extLst>
              <a:ext uri="{FF2B5EF4-FFF2-40B4-BE49-F238E27FC236}">
                <a16:creationId xmlns:a16="http://schemas.microsoft.com/office/drawing/2014/main" id="{F0E9A671-1E73-43BD-95CF-9CE776DFFAD2}"/>
              </a:ext>
            </a:extLst>
          </p:cNvPr>
          <p:cNvCxnSpPr>
            <a:cxnSpLocks/>
            <a:stCxn id="13" idx="2"/>
            <a:endCxn id="15" idx="6"/>
          </p:cNvCxnSpPr>
          <p:nvPr/>
        </p:nvCxnSpPr>
        <p:spPr>
          <a:xfrm flipH="1">
            <a:off x="9086868"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Oval 8">
            <a:extLst>
              <a:ext uri="{FF2B5EF4-FFF2-40B4-BE49-F238E27FC236}">
                <a16:creationId xmlns:a16="http://schemas.microsoft.com/office/drawing/2014/main" id="{7FDAC1C3-0CF9-46C5-AC24-971645367E97}"/>
              </a:ext>
            </a:extLst>
          </p:cNvPr>
          <p:cNvSpPr/>
          <p:nvPr/>
        </p:nvSpPr>
        <p:spPr>
          <a:xfrm>
            <a:off x="6435785" y="2762266"/>
            <a:ext cx="285820" cy="285820"/>
          </a:xfrm>
          <a:prstGeom prst="ellipse">
            <a:avLst/>
          </a:prstGeom>
          <a:solidFill>
            <a:schemeClr val="accent2">
              <a:lumMod val="50000"/>
            </a:schemeClr>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2" name="Oval 10">
            <a:extLst>
              <a:ext uri="{FF2B5EF4-FFF2-40B4-BE49-F238E27FC236}">
                <a16:creationId xmlns:a16="http://schemas.microsoft.com/office/drawing/2014/main" id="{4218B798-D017-4FAE-989F-FD59A1458FDA}"/>
              </a:ext>
            </a:extLst>
          </p:cNvPr>
          <p:cNvSpPr/>
          <p:nvPr/>
        </p:nvSpPr>
        <p:spPr>
          <a:xfrm>
            <a:off x="8012627" y="2762266"/>
            <a:ext cx="285820" cy="285820"/>
          </a:xfrm>
          <a:prstGeom prst="ellipse">
            <a:avLst/>
          </a:prstGeom>
          <a:solidFill>
            <a:schemeClr val="tx2"/>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3" name="Oval 12">
            <a:extLst>
              <a:ext uri="{FF2B5EF4-FFF2-40B4-BE49-F238E27FC236}">
                <a16:creationId xmlns:a16="http://schemas.microsoft.com/office/drawing/2014/main" id="{EFAF2FAE-59B6-485C-85F4-09073D0E9741}"/>
              </a:ext>
            </a:extLst>
          </p:cNvPr>
          <p:cNvSpPr/>
          <p:nvPr/>
        </p:nvSpPr>
        <p:spPr>
          <a:xfrm>
            <a:off x="9589467" y="2762266"/>
            <a:ext cx="285820" cy="285820"/>
          </a:xfrm>
          <a:prstGeom prst="ellipse">
            <a:avLst/>
          </a:prstGeom>
          <a:solidFill>
            <a:schemeClr val="accent4"/>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4" name="Oval 18">
            <a:extLst>
              <a:ext uri="{FF2B5EF4-FFF2-40B4-BE49-F238E27FC236}">
                <a16:creationId xmlns:a16="http://schemas.microsoft.com/office/drawing/2014/main" id="{25FD92F1-EE66-4BBB-AD83-F106F0EE525B}"/>
              </a:ext>
            </a:extLst>
          </p:cNvPr>
          <p:cNvSpPr/>
          <p:nvPr/>
        </p:nvSpPr>
        <p:spPr>
          <a:xfrm>
            <a:off x="7224206" y="2762266"/>
            <a:ext cx="285820" cy="285820"/>
          </a:xfrm>
          <a:prstGeom prst="ellipse">
            <a:avLst/>
          </a:prstGeom>
          <a:solidFill>
            <a:srgbClr val="00685E"/>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5" name="Oval 19">
            <a:extLst>
              <a:ext uri="{FF2B5EF4-FFF2-40B4-BE49-F238E27FC236}">
                <a16:creationId xmlns:a16="http://schemas.microsoft.com/office/drawing/2014/main" id="{E1FC77FF-8494-4FDD-A59D-7F7ED3577341}"/>
              </a:ext>
            </a:extLst>
          </p:cNvPr>
          <p:cNvSpPr/>
          <p:nvPr/>
        </p:nvSpPr>
        <p:spPr>
          <a:xfrm>
            <a:off x="8801048" y="2762266"/>
            <a:ext cx="285820" cy="285820"/>
          </a:xfrm>
          <a:prstGeom prst="ellipse">
            <a:avLst/>
          </a:prstGeom>
          <a:solidFill>
            <a:schemeClr val="accent3"/>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cxnSp>
        <p:nvCxnSpPr>
          <p:cNvPr id="22" name="Straight Connector 5">
            <a:extLst>
              <a:ext uri="{FF2B5EF4-FFF2-40B4-BE49-F238E27FC236}">
                <a16:creationId xmlns:a16="http://schemas.microsoft.com/office/drawing/2014/main" id="{B4F79A45-7942-4EE8-96BD-B3B7F8141BAD}"/>
              </a:ext>
            </a:extLst>
          </p:cNvPr>
          <p:cNvCxnSpPr>
            <a:cxnSpLocks/>
          </p:cNvCxnSpPr>
          <p:nvPr/>
        </p:nvCxnSpPr>
        <p:spPr>
          <a:xfrm flipH="1">
            <a:off x="8298447"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5">
            <a:extLst>
              <a:ext uri="{FF2B5EF4-FFF2-40B4-BE49-F238E27FC236}">
                <a16:creationId xmlns:a16="http://schemas.microsoft.com/office/drawing/2014/main" id="{A8103F37-EDDB-49FA-97BC-FD793330C97F}"/>
              </a:ext>
            </a:extLst>
          </p:cNvPr>
          <p:cNvCxnSpPr>
            <a:cxnSpLocks/>
          </p:cNvCxnSpPr>
          <p:nvPr/>
        </p:nvCxnSpPr>
        <p:spPr>
          <a:xfrm flipH="1">
            <a:off x="7502692"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Straight Connector 5">
            <a:extLst>
              <a:ext uri="{FF2B5EF4-FFF2-40B4-BE49-F238E27FC236}">
                <a16:creationId xmlns:a16="http://schemas.microsoft.com/office/drawing/2014/main" id="{11A366C2-F1AA-4606-BCBF-DF45C9A5E8FA}"/>
              </a:ext>
            </a:extLst>
          </p:cNvPr>
          <p:cNvCxnSpPr>
            <a:cxnSpLocks/>
          </p:cNvCxnSpPr>
          <p:nvPr/>
        </p:nvCxnSpPr>
        <p:spPr>
          <a:xfrm flipH="1">
            <a:off x="6721605"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Connector 5">
            <a:extLst>
              <a:ext uri="{FF2B5EF4-FFF2-40B4-BE49-F238E27FC236}">
                <a16:creationId xmlns:a16="http://schemas.microsoft.com/office/drawing/2014/main" id="{52A072AA-41F0-4AF0-91C4-8E9D4D3C73F9}"/>
              </a:ext>
            </a:extLst>
          </p:cNvPr>
          <p:cNvCxnSpPr>
            <a:cxnSpLocks/>
            <a:stCxn id="26" idx="2"/>
            <a:endCxn id="27" idx="6"/>
          </p:cNvCxnSpPr>
          <p:nvPr/>
        </p:nvCxnSpPr>
        <p:spPr>
          <a:xfrm flipH="1">
            <a:off x="8802282" y="3411444"/>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6" name="Oval 12">
            <a:extLst>
              <a:ext uri="{FF2B5EF4-FFF2-40B4-BE49-F238E27FC236}">
                <a16:creationId xmlns:a16="http://schemas.microsoft.com/office/drawing/2014/main" id="{D79C56FC-30B7-4255-90EF-B66D7C3C05D8}"/>
              </a:ext>
            </a:extLst>
          </p:cNvPr>
          <p:cNvSpPr/>
          <p:nvPr/>
        </p:nvSpPr>
        <p:spPr>
          <a:xfrm>
            <a:off x="9304881" y="3268534"/>
            <a:ext cx="285820" cy="285820"/>
          </a:xfrm>
          <a:prstGeom prst="ellipse">
            <a:avLst/>
          </a:prstGeom>
          <a:solidFill>
            <a:schemeClr val="accent4"/>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27" name="Oval 19">
            <a:extLst>
              <a:ext uri="{FF2B5EF4-FFF2-40B4-BE49-F238E27FC236}">
                <a16:creationId xmlns:a16="http://schemas.microsoft.com/office/drawing/2014/main" id="{31AFDE93-3350-425D-9D6A-6D33AE574927}"/>
              </a:ext>
            </a:extLst>
          </p:cNvPr>
          <p:cNvSpPr/>
          <p:nvPr/>
        </p:nvSpPr>
        <p:spPr>
          <a:xfrm>
            <a:off x="8516462" y="3268534"/>
            <a:ext cx="285820" cy="285820"/>
          </a:xfrm>
          <a:prstGeom prst="ellipse">
            <a:avLst/>
          </a:prstGeom>
          <a:solidFill>
            <a:schemeClr val="accent3"/>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cxnSp>
        <p:nvCxnSpPr>
          <p:cNvPr id="28" name="Straight Connector 5">
            <a:extLst>
              <a:ext uri="{FF2B5EF4-FFF2-40B4-BE49-F238E27FC236}">
                <a16:creationId xmlns:a16="http://schemas.microsoft.com/office/drawing/2014/main" id="{7B52D160-9BC0-4C0B-BB40-93B3E9DB4EE2}"/>
              </a:ext>
            </a:extLst>
          </p:cNvPr>
          <p:cNvCxnSpPr>
            <a:cxnSpLocks/>
            <a:stCxn id="27" idx="1"/>
            <a:endCxn id="12" idx="5"/>
          </p:cNvCxnSpPr>
          <p:nvPr/>
        </p:nvCxnSpPr>
        <p:spPr>
          <a:xfrm flipH="1" flipV="1">
            <a:off x="8256590" y="3006229"/>
            <a:ext cx="301729" cy="304162"/>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Rectangle 4">
            <a:extLst>
              <a:ext uri="{FF2B5EF4-FFF2-40B4-BE49-F238E27FC236}">
                <a16:creationId xmlns:a16="http://schemas.microsoft.com/office/drawing/2014/main" id="{63DF468F-8B74-43E7-AD7B-75C727182D70}"/>
              </a:ext>
            </a:extLst>
          </p:cNvPr>
          <p:cNvSpPr/>
          <p:nvPr/>
        </p:nvSpPr>
        <p:spPr>
          <a:xfrm>
            <a:off x="4052114" y="5734050"/>
            <a:ext cx="1144865" cy="369332"/>
          </a:xfrm>
          <a:prstGeom prst="rect">
            <a:avLst/>
          </a:prstGeom>
        </p:spPr>
        <p:txBody>
          <a:bodyPr wrap="none">
            <a:spAutoFit/>
          </a:bodyPr>
          <a:lstStyle/>
          <a:p>
            <a:r>
              <a:rPr lang="fr-FR" sz="1800" dirty="0">
                <a:solidFill>
                  <a:srgbClr val="91969B"/>
                </a:solidFill>
                <a:latin typeface="BNPP Sans Light" pitchFamily="50" charset="0"/>
                <a:cs typeface="Roboto Light" charset="0"/>
              </a:rPr>
              <a:t>Wikipédia</a:t>
            </a:r>
            <a:endParaRPr lang="fr-FR" sz="1800" dirty="0"/>
          </a:p>
        </p:txBody>
      </p:sp>
    </p:spTree>
    <p:extLst>
      <p:ext uri="{BB962C8B-B14F-4D97-AF65-F5344CB8AC3E}">
        <p14:creationId xmlns:p14="http://schemas.microsoft.com/office/powerpoint/2010/main" val="32142193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B724F213-BE52-4AE7-91DC-1707437525C3}"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33</a:t>
            </a:fld>
            <a:endParaRPr lang="fr-FR">
              <a:solidFill>
                <a:srgbClr val="000000"/>
              </a:solidFill>
            </a:endParaRPr>
          </a:p>
        </p:txBody>
      </p:sp>
      <p:sp>
        <p:nvSpPr>
          <p:cNvPr id="38" name="Rectangle 37"/>
          <p:cNvSpPr/>
          <p:nvPr/>
        </p:nvSpPr>
        <p:spPr>
          <a:xfrm>
            <a:off x="0" y="0"/>
            <a:ext cx="6061075" cy="6113140"/>
          </a:xfrm>
          <a:prstGeom prst="rect">
            <a:avLst/>
          </a:prstGeom>
          <a:solidFill>
            <a:schemeClr val="tx2">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42" name="Group 41"/>
          <p:cNvGrpSpPr/>
          <p:nvPr/>
        </p:nvGrpSpPr>
        <p:grpSpPr>
          <a:xfrm>
            <a:off x="588963" y="261442"/>
            <a:ext cx="5040313" cy="1754326"/>
            <a:chOff x="1092523" y="693490"/>
            <a:chExt cx="5040313" cy="1754326"/>
          </a:xfrm>
        </p:grpSpPr>
        <p:sp>
          <p:nvSpPr>
            <p:cNvPr id="39" name="Rectangle 38"/>
            <p:cNvSpPr/>
            <p:nvPr/>
          </p:nvSpPr>
          <p:spPr>
            <a:xfrm>
              <a:off x="1308548" y="693490"/>
              <a:ext cx="4824288" cy="1754326"/>
            </a:xfrm>
            <a:prstGeom prst="rect">
              <a:avLst/>
            </a:prstGeom>
          </p:spPr>
          <p:txBody>
            <a:bodyPr wrap="square">
              <a:spAutoFit/>
            </a:bodyPr>
            <a:lstStyle/>
            <a:p>
              <a:r>
                <a:rPr lang="fr-FR" sz="1800">
                  <a:solidFill>
                    <a:srgbClr val="FFFFFF"/>
                  </a:solidFill>
                  <a:latin typeface="BNPPSans" panose="02000000000000000000" pitchFamily="2" charset="0"/>
                </a:rPr>
                <a:t>Chaque commit est défini par un </a:t>
              </a:r>
              <a:r>
                <a:rPr lang="fr-FR" sz="1800" b="1">
                  <a:solidFill>
                    <a:srgbClr val="FFFFFF"/>
                  </a:solidFill>
                  <a:latin typeface="BNPPSans" panose="02000000000000000000" pitchFamily="2" charset="0"/>
                </a:rPr>
                <a:t>identifiant</a:t>
              </a:r>
              <a:r>
                <a:rPr lang="fr-FR" sz="1800">
                  <a:solidFill>
                    <a:srgbClr val="FFFFFF"/>
                  </a:solidFill>
                  <a:latin typeface="BNPPSans" panose="02000000000000000000" pitchFamily="2" charset="0"/>
                </a:rPr>
                <a:t> (ou hash), un </a:t>
              </a:r>
              <a:r>
                <a:rPr lang="fr-FR" sz="1800" b="1">
                  <a:solidFill>
                    <a:srgbClr val="FFFFFF"/>
                  </a:solidFill>
                  <a:latin typeface="BNPPSans" panose="02000000000000000000" pitchFamily="2" charset="0"/>
                </a:rPr>
                <a:t>contenu</a:t>
              </a:r>
              <a:r>
                <a:rPr lang="fr-FR" sz="1800">
                  <a:solidFill>
                    <a:srgbClr val="FFFFFF"/>
                  </a:solidFill>
                  <a:latin typeface="BNPPSans" panose="02000000000000000000" pitchFamily="2" charset="0"/>
                </a:rPr>
                <a:t> (liste des modifications effectuées), et l’</a:t>
              </a:r>
              <a:r>
                <a:rPr lang="fr-FR" sz="1800" b="1">
                  <a:solidFill>
                    <a:srgbClr val="FFFFFF"/>
                  </a:solidFill>
                  <a:latin typeface="BNPPSans" panose="02000000000000000000" pitchFamily="2" charset="0"/>
                </a:rPr>
                <a:t>identifiant du commit précédent</a:t>
              </a:r>
              <a:r>
                <a:rPr lang="fr-FR" sz="1800">
                  <a:solidFill>
                    <a:srgbClr val="FFFFFF"/>
                  </a:solidFill>
                  <a:latin typeface="BNPPSans" panose="02000000000000000000" pitchFamily="2" charset="0"/>
                </a:rPr>
                <a:t>. Chaque maillon de cette chaîne représente donc une photographie du file-system à un instant T.</a:t>
              </a:r>
            </a:p>
          </p:txBody>
        </p:sp>
        <p:cxnSp>
          <p:nvCxnSpPr>
            <p:cNvPr id="41" name="Straight Connector 40"/>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88963" y="2229465"/>
            <a:ext cx="5040313" cy="1200329"/>
            <a:chOff x="1092523" y="693490"/>
            <a:chExt cx="5040313" cy="1200329"/>
          </a:xfrm>
        </p:grpSpPr>
        <p:sp>
          <p:nvSpPr>
            <p:cNvPr id="47" name="Rectangle 46"/>
            <p:cNvSpPr/>
            <p:nvPr/>
          </p:nvSpPr>
          <p:spPr>
            <a:xfrm>
              <a:off x="1308548" y="693490"/>
              <a:ext cx="4824288" cy="1200329"/>
            </a:xfrm>
            <a:prstGeom prst="rect">
              <a:avLst/>
            </a:prstGeom>
          </p:spPr>
          <p:txBody>
            <a:bodyPr wrap="square">
              <a:spAutoFit/>
            </a:bodyPr>
            <a:lstStyle/>
            <a:p>
              <a:r>
                <a:rPr lang="fr-FR" sz="1800">
                  <a:solidFill>
                    <a:srgbClr val="FFFFFF"/>
                  </a:solidFill>
                  <a:latin typeface="BNPPSans" panose="02000000000000000000" pitchFamily="2" charset="0"/>
                </a:rPr>
                <a:t>Votre pointeur “courant” s’appelle </a:t>
              </a:r>
              <a:r>
                <a:rPr lang="fr-FR" sz="1800" b="1">
                  <a:solidFill>
                    <a:srgbClr val="FFFFFF"/>
                  </a:solidFill>
                  <a:latin typeface="BNPPSans" panose="02000000000000000000" pitchFamily="2" charset="0"/>
                </a:rPr>
                <a:t>HEAD</a:t>
              </a:r>
              <a:r>
                <a:rPr lang="fr-FR" sz="1800">
                  <a:solidFill>
                    <a:srgbClr val="FFFFFF"/>
                  </a:solidFill>
                  <a:latin typeface="BNPPSans" panose="02000000000000000000" pitchFamily="2" charset="0"/>
                </a:rPr>
                <a:t>. Se déplacer dans l’historique du code revient donc à déplacer la HEAD de commits en commits.</a:t>
              </a:r>
              <a:endParaRPr lang="fr-FR" sz="1800"/>
            </a:p>
          </p:txBody>
        </p:sp>
        <p:cxnSp>
          <p:nvCxnSpPr>
            <p:cNvPr id="48" name="Straight Connector 47"/>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9" name="Group 48"/>
          <p:cNvGrpSpPr/>
          <p:nvPr/>
        </p:nvGrpSpPr>
        <p:grpSpPr>
          <a:xfrm>
            <a:off x="588963" y="4472746"/>
            <a:ext cx="5040313" cy="1477328"/>
            <a:chOff x="1092523" y="693490"/>
            <a:chExt cx="5040313" cy="1477328"/>
          </a:xfrm>
        </p:grpSpPr>
        <p:sp>
          <p:nvSpPr>
            <p:cNvPr id="50" name="Rectangle 49"/>
            <p:cNvSpPr/>
            <p:nvPr/>
          </p:nvSpPr>
          <p:spPr>
            <a:xfrm>
              <a:off x="1308548" y="693490"/>
              <a:ext cx="4824288" cy="1477328"/>
            </a:xfrm>
            <a:prstGeom prst="rect">
              <a:avLst/>
            </a:prstGeom>
          </p:spPr>
          <p:txBody>
            <a:bodyPr wrap="square">
              <a:spAutoFit/>
            </a:bodyPr>
            <a:lstStyle/>
            <a:p>
              <a:r>
                <a:rPr lang="fr-FR" sz="1800">
                  <a:solidFill>
                    <a:srgbClr val="FFFFFF"/>
                  </a:solidFill>
                  <a:latin typeface="BNPPSans" panose="02000000000000000000" pitchFamily="2" charset="0"/>
                </a:rPr>
                <a:t>Les identifiants de commits sont complexes et difficiles à mémoriser. Grâce aux mécanismes de </a:t>
              </a:r>
              <a:r>
                <a:rPr lang="fr-FR" sz="1800" b="1">
                  <a:solidFill>
                    <a:srgbClr val="FFFFFF"/>
                  </a:solidFill>
                  <a:latin typeface="BNPPSans" panose="02000000000000000000" pitchFamily="2" charset="0"/>
                </a:rPr>
                <a:t>tags</a:t>
              </a:r>
              <a:r>
                <a:rPr lang="fr-FR" sz="1800">
                  <a:solidFill>
                    <a:srgbClr val="FFFFFF"/>
                  </a:solidFill>
                  <a:latin typeface="BNPPSans" panose="02000000000000000000" pitchFamily="2" charset="0"/>
                </a:rPr>
                <a:t> ou de </a:t>
              </a:r>
              <a:r>
                <a:rPr lang="fr-FR" sz="1800" b="1">
                  <a:solidFill>
                    <a:srgbClr val="FFFFFF"/>
                  </a:solidFill>
                  <a:latin typeface="BNPPSans" panose="02000000000000000000" pitchFamily="2" charset="0"/>
                </a:rPr>
                <a:t>branches</a:t>
              </a:r>
              <a:r>
                <a:rPr lang="fr-FR" sz="1800">
                  <a:solidFill>
                    <a:srgbClr val="FFFFFF"/>
                  </a:solidFill>
                  <a:latin typeface="BNPPSans" panose="02000000000000000000" pitchFamily="2" charset="0"/>
                </a:rPr>
                <a:t>, il est possible de créer et de nommer des pointeurs vers différents commits. </a:t>
              </a:r>
            </a:p>
          </p:txBody>
        </p:sp>
        <p:cxnSp>
          <p:nvCxnSpPr>
            <p:cNvPr id="51" name="Straight Connector 50"/>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DFF426DB-4005-4201-AA4F-83CD2905F3BE}"/>
              </a:ext>
            </a:extLst>
          </p:cNvPr>
          <p:cNvPicPr>
            <a:picLocks noChangeAspect="1"/>
          </p:cNvPicPr>
          <p:nvPr/>
        </p:nvPicPr>
        <p:blipFill>
          <a:blip r:embed="rId3"/>
          <a:stretch>
            <a:fillRect/>
          </a:stretch>
        </p:blipFill>
        <p:spPr>
          <a:xfrm>
            <a:off x="9524544" y="657543"/>
            <a:ext cx="936104" cy="4670119"/>
          </a:xfrm>
          <a:prstGeom prst="rect">
            <a:avLst/>
          </a:prstGeom>
        </p:spPr>
      </p:pic>
      <p:pic>
        <p:nvPicPr>
          <p:cNvPr id="27" name="Image 26">
            <a:extLst>
              <a:ext uri="{FF2B5EF4-FFF2-40B4-BE49-F238E27FC236}">
                <a16:creationId xmlns:a16="http://schemas.microsoft.com/office/drawing/2014/main" id="{BD7FBFA0-7285-4C75-A386-B5DFD8469364}"/>
              </a:ext>
            </a:extLst>
          </p:cNvPr>
          <p:cNvPicPr>
            <a:picLocks noChangeAspect="1"/>
          </p:cNvPicPr>
          <p:nvPr/>
        </p:nvPicPr>
        <p:blipFill rotWithShape="1">
          <a:blip r:embed="rId4"/>
          <a:srcRect l="-3556" r="1393"/>
          <a:stretch/>
        </p:blipFill>
        <p:spPr>
          <a:xfrm>
            <a:off x="6637139" y="819517"/>
            <a:ext cx="1342890" cy="638175"/>
          </a:xfrm>
          <a:prstGeom prst="rect">
            <a:avLst/>
          </a:prstGeom>
        </p:spPr>
      </p:pic>
      <p:sp>
        <p:nvSpPr>
          <p:cNvPr id="11" name="Rectangle 10">
            <a:extLst>
              <a:ext uri="{FF2B5EF4-FFF2-40B4-BE49-F238E27FC236}">
                <a16:creationId xmlns:a16="http://schemas.microsoft.com/office/drawing/2014/main" id="{1F4A1FD8-AC89-42BC-9C12-E5265CFC484B}"/>
              </a:ext>
            </a:extLst>
          </p:cNvPr>
          <p:cNvSpPr/>
          <p:nvPr/>
        </p:nvSpPr>
        <p:spPr>
          <a:xfrm>
            <a:off x="1517081" y="3720437"/>
            <a:ext cx="3108672" cy="461665"/>
          </a:xfrm>
          <a:prstGeom prst="rect">
            <a:avLst/>
          </a:prstGeom>
        </p:spPr>
        <p:txBody>
          <a:bodyPr wrap="none">
            <a:spAutoFit/>
          </a:bodyPr>
          <a:lstStyle/>
          <a:p>
            <a:pPr algn="ctr"/>
            <a:r>
              <a:rPr lang="fr-FR">
                <a:solidFill>
                  <a:srgbClr val="FFFFFF"/>
                </a:solidFill>
                <a:latin typeface="BNPPSans" panose="02000000000000000000" pitchFamily="2" charset="0"/>
              </a:rPr>
              <a:t>git checkout [commit]</a:t>
            </a:r>
            <a:endParaRPr lang="fr-FR"/>
          </a:p>
        </p:txBody>
      </p:sp>
      <p:pic>
        <p:nvPicPr>
          <p:cNvPr id="22" name="Image 21">
            <a:extLst>
              <a:ext uri="{FF2B5EF4-FFF2-40B4-BE49-F238E27FC236}">
                <a16:creationId xmlns:a16="http://schemas.microsoft.com/office/drawing/2014/main" id="{CC4C0327-912A-4E5B-BF12-AD9077EC6539}"/>
              </a:ext>
            </a:extLst>
          </p:cNvPr>
          <p:cNvPicPr>
            <a:picLocks noChangeAspect="1"/>
          </p:cNvPicPr>
          <p:nvPr/>
        </p:nvPicPr>
        <p:blipFill rotWithShape="1">
          <a:blip r:embed="rId5">
            <a:clrChange>
              <a:clrFrom>
                <a:srgbClr val="FFFFFF"/>
              </a:clrFrom>
              <a:clrTo>
                <a:srgbClr val="FFFFFF">
                  <a:alpha val="0"/>
                </a:srgbClr>
              </a:clrTo>
            </a:clrChange>
          </a:blip>
          <a:srcRect l="2158" r="-479"/>
          <a:stretch/>
        </p:blipFill>
        <p:spPr>
          <a:xfrm>
            <a:off x="8047237" y="814755"/>
            <a:ext cx="1479688" cy="647700"/>
          </a:xfrm>
          <a:prstGeom prst="rect">
            <a:avLst/>
          </a:prstGeom>
        </p:spPr>
      </p:pic>
    </p:spTree>
    <p:extLst>
      <p:ext uri="{BB962C8B-B14F-4D97-AF65-F5344CB8AC3E}">
        <p14:creationId xmlns:p14="http://schemas.microsoft.com/office/powerpoint/2010/main" val="5490949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47302E-6 -3.81162E-6 L 0.13175 0.26059 " pathEditMode="relative" rAng="0" ptsTypes="AA">
                                      <p:cBhvr>
                                        <p:cTn id="6" dur="1250" fill="hold"/>
                                        <p:tgtEl>
                                          <p:spTgt spid="27"/>
                                        </p:tgtEl>
                                        <p:attrNameLst>
                                          <p:attrName>ppt_x</p:attrName>
                                          <p:attrName>ppt_y</p:attrName>
                                        </p:attrNameLst>
                                      </p:cBhvr>
                                      <p:rCtr x="6587" y="1302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13175 0.26059 L 0.13175 0.51262 " pathEditMode="relative" rAng="0" ptsTypes="AA">
                                      <p:cBhvr>
                                        <p:cTn id="10" dur="1250" fill="hold"/>
                                        <p:tgtEl>
                                          <p:spTgt spid="27"/>
                                        </p:tgtEl>
                                        <p:attrNameLst>
                                          <p:attrName>ppt_x</p:attrName>
                                          <p:attrName>ppt_y</p:attrName>
                                        </p:attrNameLst>
                                      </p:cBhvr>
                                      <p:rCtr x="0" y="125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photo code&quot;">
            <a:extLst>
              <a:ext uri="{FF2B5EF4-FFF2-40B4-BE49-F238E27FC236}">
                <a16:creationId xmlns:a16="http://schemas.microsoft.com/office/drawing/2014/main" id="{F1EED4FA-4FAC-4F9A-ABB0-3048F2FAB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1" t="-66" r="37819" b="66"/>
          <a:stretch/>
        </p:blipFill>
        <p:spPr bwMode="auto">
          <a:xfrm>
            <a:off x="-1" y="1298"/>
            <a:ext cx="6061075" cy="611184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4" name="Date Placeholder 3"/>
          <p:cNvSpPr>
            <a:spLocks noGrp="1"/>
          </p:cNvSpPr>
          <p:nvPr>
            <p:ph type="dt" sz="half" idx="2"/>
          </p:nvPr>
        </p:nvSpPr>
        <p:spPr/>
        <p:txBody>
          <a:bodyPr/>
          <a:lstStyle/>
          <a:p>
            <a:pPr defTabSz="1211878">
              <a:defRPr/>
            </a:pPr>
            <a:fld id="{B724F213-BE52-4AE7-91DC-1707437525C3}" type="datetime1">
              <a:rPr lang="fr-FR" smtClean="0">
                <a:solidFill>
                  <a:srgbClr val="000000"/>
                </a:solidFill>
              </a:rPr>
              <a:t>05/03/2020</a:t>
            </a:fld>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34</a:t>
            </a:fld>
            <a:endParaRPr lang="en-GB" dirty="0">
              <a:solidFill>
                <a:srgbClr val="000000"/>
              </a:solidFill>
            </a:endParaRPr>
          </a:p>
        </p:txBody>
      </p:sp>
      <p:sp>
        <p:nvSpPr>
          <p:cNvPr id="38" name="Rectangle 37"/>
          <p:cNvSpPr/>
          <p:nvPr/>
        </p:nvSpPr>
        <p:spPr>
          <a:xfrm>
            <a:off x="0" y="0"/>
            <a:ext cx="6061075" cy="6113140"/>
          </a:xfrm>
          <a:prstGeom prst="rect">
            <a:avLst/>
          </a:prstGeom>
          <a:solidFill>
            <a:srgbClr val="0D0D0D">
              <a:alpha val="84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21" name="Image 20">
            <a:extLst>
              <a:ext uri="{FF2B5EF4-FFF2-40B4-BE49-F238E27FC236}">
                <a16:creationId xmlns:a16="http://schemas.microsoft.com/office/drawing/2014/main" id="{DFF426DB-4005-4201-AA4F-83CD2905F3BE}"/>
              </a:ext>
            </a:extLst>
          </p:cNvPr>
          <p:cNvPicPr>
            <a:picLocks noChangeAspect="1"/>
          </p:cNvPicPr>
          <p:nvPr/>
        </p:nvPicPr>
        <p:blipFill rotWithShape="1">
          <a:blip r:embed="rId4"/>
          <a:srcRect t="41620"/>
          <a:stretch/>
        </p:blipFill>
        <p:spPr>
          <a:xfrm>
            <a:off x="9229427" y="2791619"/>
            <a:ext cx="936104" cy="2726408"/>
          </a:xfrm>
          <a:prstGeom prst="rect">
            <a:avLst/>
          </a:prstGeom>
        </p:spPr>
      </p:pic>
      <p:sp>
        <p:nvSpPr>
          <p:cNvPr id="20" name="Rectangle 2">
            <a:extLst>
              <a:ext uri="{FF2B5EF4-FFF2-40B4-BE49-F238E27FC236}">
                <a16:creationId xmlns:a16="http://schemas.microsoft.com/office/drawing/2014/main" id="{E0BC0443-04C2-498A-8943-64FECF677094}"/>
              </a:ext>
            </a:extLst>
          </p:cNvPr>
          <p:cNvSpPr>
            <a:spLocks noChangeArrowheads="1"/>
          </p:cNvSpPr>
          <p:nvPr/>
        </p:nvSpPr>
        <p:spPr bwMode="auto">
          <a:xfrm>
            <a:off x="196829" y="1198724"/>
            <a:ext cx="433025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clone</a:t>
            </a:r>
            <a:endParaRPr lang="fr-FR" altLang="fr-FR" sz="1800" b="1" dirty="0">
              <a:solidFill>
                <a:schemeClr val="bg1"/>
              </a:solidFill>
              <a:latin typeface="Arial" pitchFamily="34" charset="0"/>
              <a:cs typeface="Arial" pitchFamily="34" charset="0"/>
            </a:endParaRPr>
          </a:p>
        </p:txBody>
      </p:sp>
      <p:sp>
        <p:nvSpPr>
          <p:cNvPr id="22" name="Rectangle 2">
            <a:extLst>
              <a:ext uri="{FF2B5EF4-FFF2-40B4-BE49-F238E27FC236}">
                <a16:creationId xmlns:a16="http://schemas.microsoft.com/office/drawing/2014/main" id="{6D67E2FC-C7AD-4DAB-81C8-A46D067A0355}"/>
              </a:ext>
            </a:extLst>
          </p:cNvPr>
          <p:cNvSpPr>
            <a:spLocks noChangeArrowheads="1"/>
          </p:cNvSpPr>
          <p:nvPr/>
        </p:nvSpPr>
        <p:spPr bwMode="auto">
          <a:xfrm>
            <a:off x="196829" y="1777062"/>
            <a:ext cx="5847316" cy="923330"/>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touch</a:t>
            </a: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nouveau_fichier</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add</a:t>
            </a: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nouveau_fichier</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commit –m "ajout nouveau fichier"</a:t>
            </a:r>
            <a:endParaRPr lang="fr-FR" altLang="fr-FR" sz="1800" b="1" dirty="0">
              <a:solidFill>
                <a:schemeClr val="bg1"/>
              </a:solidFill>
              <a:latin typeface="Arial" pitchFamily="34" charset="0"/>
              <a:cs typeface="Arial" pitchFamily="34" charset="0"/>
            </a:endParaRPr>
          </a:p>
        </p:txBody>
      </p:sp>
      <p:sp>
        <p:nvSpPr>
          <p:cNvPr id="23" name="Rectangle 2">
            <a:extLst>
              <a:ext uri="{FF2B5EF4-FFF2-40B4-BE49-F238E27FC236}">
                <a16:creationId xmlns:a16="http://schemas.microsoft.com/office/drawing/2014/main" id="{0B73AD73-3C3B-4372-8A1A-8F7D015B495D}"/>
              </a:ext>
            </a:extLst>
          </p:cNvPr>
          <p:cNvSpPr>
            <a:spLocks noChangeArrowheads="1"/>
          </p:cNvSpPr>
          <p:nvPr/>
        </p:nvSpPr>
        <p:spPr bwMode="auto">
          <a:xfrm>
            <a:off x="196829" y="3047897"/>
            <a:ext cx="433025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1177</a:t>
            </a:r>
            <a:endParaRPr lang="fr-FR" altLang="fr-FR" sz="1800" b="1" dirty="0">
              <a:solidFill>
                <a:schemeClr val="accent5"/>
              </a:solidFill>
              <a:latin typeface="Arial" pitchFamily="34" charset="0"/>
              <a:cs typeface="Arial" pitchFamily="34" charset="0"/>
            </a:endParaRPr>
          </a:p>
        </p:txBody>
      </p:sp>
      <p:sp>
        <p:nvSpPr>
          <p:cNvPr id="24" name="Rectangle 2">
            <a:extLst>
              <a:ext uri="{FF2B5EF4-FFF2-40B4-BE49-F238E27FC236}">
                <a16:creationId xmlns:a16="http://schemas.microsoft.com/office/drawing/2014/main" id="{3D3A924F-B4C2-478C-8CEA-926288B47CEC}"/>
              </a:ext>
            </a:extLst>
          </p:cNvPr>
          <p:cNvSpPr>
            <a:spLocks noChangeArrowheads="1"/>
          </p:cNvSpPr>
          <p:nvPr/>
        </p:nvSpPr>
        <p:spPr bwMode="auto">
          <a:xfrm>
            <a:off x="192040" y="3764735"/>
            <a:ext cx="5847316"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master</a:t>
            </a:r>
            <a:endParaRPr lang="fr-FR" altLang="fr-FR" sz="1800" b="1" dirty="0">
              <a:solidFill>
                <a:schemeClr val="bg1"/>
              </a:solidFill>
              <a:latin typeface="Arial" pitchFamily="34" charset="0"/>
              <a:cs typeface="Arial" pitchFamily="34" charset="0"/>
            </a:endParaRPr>
          </a:p>
        </p:txBody>
      </p:sp>
      <p:sp>
        <p:nvSpPr>
          <p:cNvPr id="25" name="Rectangle 2">
            <a:extLst>
              <a:ext uri="{FF2B5EF4-FFF2-40B4-BE49-F238E27FC236}">
                <a16:creationId xmlns:a16="http://schemas.microsoft.com/office/drawing/2014/main" id="{3034F0DF-E757-4D3A-8968-025C55856583}"/>
              </a:ext>
            </a:extLst>
          </p:cNvPr>
          <p:cNvSpPr>
            <a:spLocks noChangeArrowheads="1"/>
          </p:cNvSpPr>
          <p:nvPr/>
        </p:nvSpPr>
        <p:spPr bwMode="auto">
          <a:xfrm>
            <a:off x="192040" y="4481572"/>
            <a:ext cx="433025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5720</a:t>
            </a:r>
            <a:endParaRPr lang="fr-FR" altLang="fr-FR" sz="1800" b="1" dirty="0">
              <a:solidFill>
                <a:schemeClr val="bg1"/>
              </a:solidFill>
              <a:latin typeface="Arial" pitchFamily="34" charset="0"/>
              <a:cs typeface="Arial" pitchFamily="34" charset="0"/>
            </a:endParaRPr>
          </a:p>
        </p:txBody>
      </p:sp>
      <p:grpSp>
        <p:nvGrpSpPr>
          <p:cNvPr id="8" name="Groupe 7">
            <a:extLst>
              <a:ext uri="{FF2B5EF4-FFF2-40B4-BE49-F238E27FC236}">
                <a16:creationId xmlns:a16="http://schemas.microsoft.com/office/drawing/2014/main" id="{CC586A8D-EEFD-44C0-81A5-E45DFC072B57}"/>
              </a:ext>
            </a:extLst>
          </p:cNvPr>
          <p:cNvGrpSpPr/>
          <p:nvPr/>
        </p:nvGrpSpPr>
        <p:grpSpPr>
          <a:xfrm>
            <a:off x="9229427" y="705594"/>
            <a:ext cx="936104" cy="2075826"/>
            <a:chOff x="9229427" y="705594"/>
            <a:chExt cx="936104" cy="2075826"/>
          </a:xfrm>
        </p:grpSpPr>
        <p:pic>
          <p:nvPicPr>
            <p:cNvPr id="33" name="Image 32">
              <a:extLst>
                <a:ext uri="{FF2B5EF4-FFF2-40B4-BE49-F238E27FC236}">
                  <a16:creationId xmlns:a16="http://schemas.microsoft.com/office/drawing/2014/main" id="{5F9A52B8-5BCB-4234-BA51-7CF712375786}"/>
                </a:ext>
              </a:extLst>
            </p:cNvPr>
            <p:cNvPicPr>
              <a:picLocks noChangeAspect="1"/>
            </p:cNvPicPr>
            <p:nvPr/>
          </p:nvPicPr>
          <p:blipFill rotWithShape="1">
            <a:blip r:embed="rId4"/>
            <a:srcRect l="29325" t="61689" r="32214" b="21350"/>
            <a:stretch/>
          </p:blipFill>
          <p:spPr>
            <a:xfrm>
              <a:off x="9517458" y="1989332"/>
              <a:ext cx="360041" cy="792088"/>
            </a:xfrm>
            <a:prstGeom prst="rect">
              <a:avLst/>
            </a:prstGeom>
          </p:spPr>
        </p:pic>
        <p:grpSp>
          <p:nvGrpSpPr>
            <p:cNvPr id="7" name="Groupe 6">
              <a:extLst>
                <a:ext uri="{FF2B5EF4-FFF2-40B4-BE49-F238E27FC236}">
                  <a16:creationId xmlns:a16="http://schemas.microsoft.com/office/drawing/2014/main" id="{B98AF7A5-3A2C-4963-B891-6D33CBFF05BD}"/>
                </a:ext>
              </a:extLst>
            </p:cNvPr>
            <p:cNvGrpSpPr/>
            <p:nvPr/>
          </p:nvGrpSpPr>
          <p:grpSpPr>
            <a:xfrm>
              <a:off x="9229427" y="705594"/>
              <a:ext cx="936104" cy="1156768"/>
              <a:chOff x="7707441" y="870601"/>
              <a:chExt cx="936104" cy="1156768"/>
            </a:xfrm>
          </p:grpSpPr>
          <p:pic>
            <p:nvPicPr>
              <p:cNvPr id="32" name="Image 31">
                <a:extLst>
                  <a:ext uri="{FF2B5EF4-FFF2-40B4-BE49-F238E27FC236}">
                    <a16:creationId xmlns:a16="http://schemas.microsoft.com/office/drawing/2014/main" id="{F01A144F-FA08-4AF1-8512-D4A55FAF2E62}"/>
                  </a:ext>
                </a:extLst>
              </p:cNvPr>
              <p:cNvPicPr>
                <a:picLocks noChangeAspect="1"/>
              </p:cNvPicPr>
              <p:nvPr/>
            </p:nvPicPr>
            <p:blipFill rotWithShape="1">
              <a:blip r:embed="rId4"/>
              <a:srcRect t="-223" b="76049"/>
              <a:stretch/>
            </p:blipFill>
            <p:spPr>
              <a:xfrm>
                <a:off x="7707441" y="870601"/>
                <a:ext cx="936104" cy="1128930"/>
              </a:xfrm>
              <a:prstGeom prst="rect">
                <a:avLst/>
              </a:prstGeom>
            </p:spPr>
          </p:pic>
          <p:pic>
            <p:nvPicPr>
              <p:cNvPr id="6" name="Image 5">
                <a:extLst>
                  <a:ext uri="{FF2B5EF4-FFF2-40B4-BE49-F238E27FC236}">
                    <a16:creationId xmlns:a16="http://schemas.microsoft.com/office/drawing/2014/main" id="{0767D7EA-590E-43C3-8B91-22699CA308D2}"/>
                  </a:ext>
                </a:extLst>
              </p:cNvPr>
              <p:cNvPicPr>
                <a:picLocks noChangeAspect="1"/>
              </p:cNvPicPr>
              <p:nvPr/>
            </p:nvPicPr>
            <p:blipFill>
              <a:blip r:embed="rId5"/>
              <a:stretch>
                <a:fillRect/>
              </a:stretch>
            </p:blipFill>
            <p:spPr>
              <a:xfrm>
                <a:off x="8208878" y="1693994"/>
                <a:ext cx="390525" cy="333375"/>
              </a:xfrm>
              <a:prstGeom prst="rect">
                <a:avLst/>
              </a:prstGeom>
            </p:spPr>
          </p:pic>
        </p:grpSp>
      </p:grpSp>
      <p:pic>
        <p:nvPicPr>
          <p:cNvPr id="26" name="Image 25">
            <a:extLst>
              <a:ext uri="{FF2B5EF4-FFF2-40B4-BE49-F238E27FC236}">
                <a16:creationId xmlns:a16="http://schemas.microsoft.com/office/drawing/2014/main" id="{553D2096-85B4-409F-A7DF-530302B824F9}"/>
              </a:ext>
            </a:extLst>
          </p:cNvPr>
          <p:cNvPicPr>
            <a:picLocks noChangeAspect="1"/>
          </p:cNvPicPr>
          <p:nvPr/>
        </p:nvPicPr>
        <p:blipFill rotWithShape="1">
          <a:blip r:embed="rId6"/>
          <a:srcRect l="-3556" r="1393"/>
          <a:stretch/>
        </p:blipFill>
        <p:spPr>
          <a:xfrm>
            <a:off x="6357672" y="2777331"/>
            <a:ext cx="1342890" cy="638175"/>
          </a:xfrm>
          <a:prstGeom prst="rect">
            <a:avLst/>
          </a:prstGeom>
        </p:spPr>
      </p:pic>
      <p:pic>
        <p:nvPicPr>
          <p:cNvPr id="31" name="Image 30">
            <a:extLst>
              <a:ext uri="{FF2B5EF4-FFF2-40B4-BE49-F238E27FC236}">
                <a16:creationId xmlns:a16="http://schemas.microsoft.com/office/drawing/2014/main" id="{390BBD0E-8FDC-4E04-861A-F0B6FB880C3A}"/>
              </a:ext>
            </a:extLst>
          </p:cNvPr>
          <p:cNvPicPr>
            <a:picLocks noChangeAspect="1"/>
          </p:cNvPicPr>
          <p:nvPr/>
        </p:nvPicPr>
        <p:blipFill rotWithShape="1">
          <a:blip r:embed="rId7">
            <a:clrChange>
              <a:clrFrom>
                <a:srgbClr val="FFFFFF"/>
              </a:clrFrom>
              <a:clrTo>
                <a:srgbClr val="FFFFFF">
                  <a:alpha val="0"/>
                </a:srgbClr>
              </a:clrTo>
            </a:clrChange>
          </a:blip>
          <a:srcRect l="2158" r="-479"/>
          <a:stretch/>
        </p:blipFill>
        <p:spPr>
          <a:xfrm>
            <a:off x="7767770" y="2772569"/>
            <a:ext cx="1479688" cy="647700"/>
          </a:xfrm>
          <a:prstGeom prst="rect">
            <a:avLst/>
          </a:prstGeom>
        </p:spPr>
      </p:pic>
    </p:spTree>
    <p:extLst>
      <p:ext uri="{BB962C8B-B14F-4D97-AF65-F5344CB8AC3E}">
        <p14:creationId xmlns:p14="http://schemas.microsoft.com/office/powerpoint/2010/main" val="909140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2.77108E-6 4.14719E-6 L 0.00013 -0.27702 " pathEditMode="relative" rAng="0" ptsTypes="AA">
                                      <p:cBhvr>
                                        <p:cTn id="24" dur="1000" fill="hold"/>
                                        <p:tgtEl>
                                          <p:spTgt spid="31"/>
                                        </p:tgtEl>
                                        <p:attrNameLst>
                                          <p:attrName>ppt_x</p:attrName>
                                          <p:attrName>ppt_y</p:attrName>
                                        </p:attrNameLst>
                                      </p:cBhvr>
                                      <p:rCtr x="0" y="-13863"/>
                                    </p:animMotion>
                                  </p:childTnLst>
                                </p:cTn>
                              </p:par>
                              <p:par>
                                <p:cTn id="25" presetID="42" presetClass="path" presetSubtype="0" accel="50000" decel="50000" fill="hold" nodeType="withEffect">
                                  <p:stCondLst>
                                    <p:cond delay="0"/>
                                  </p:stCondLst>
                                  <p:childTnLst>
                                    <p:animMotion origin="layout" path="M -4.75642E-6 -4.4249E-6 L 0.00131 -0.27678 " pathEditMode="relative" rAng="0" ptsTypes="AA">
                                      <p:cBhvr>
                                        <p:cTn id="26" dur="1000" fill="hold"/>
                                        <p:tgtEl>
                                          <p:spTgt spid="26"/>
                                        </p:tgtEl>
                                        <p:attrNameLst>
                                          <p:attrName>ppt_x</p:attrName>
                                          <p:attrName>ppt_y</p:attrName>
                                        </p:attrNameLst>
                                      </p:cBhvr>
                                      <p:rCtr x="65" y="-13839"/>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131 -0.27678 L 0.12808 0.2481 " pathEditMode="relative" rAng="0" ptsTypes="AA">
                                      <p:cBhvr>
                                        <p:cTn id="34" dur="1000" fill="hold"/>
                                        <p:tgtEl>
                                          <p:spTgt spid="26"/>
                                        </p:tgtEl>
                                        <p:attrNameLst>
                                          <p:attrName>ppt_x</p:attrName>
                                          <p:attrName>ppt_y</p:attrName>
                                        </p:attrNameLst>
                                      </p:cBhvr>
                                      <p:rCtr x="6338" y="26244"/>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0.12808 0.2481 L 0.00131 -0.27678 " pathEditMode="relative" rAng="0" ptsTypes="AA">
                                      <p:cBhvr>
                                        <p:cTn id="42" dur="1000" fill="hold"/>
                                        <p:tgtEl>
                                          <p:spTgt spid="26"/>
                                        </p:tgtEl>
                                        <p:attrNameLst>
                                          <p:attrName>ppt_x</p:attrName>
                                          <p:attrName>ppt_y</p:attrName>
                                        </p:attrNameLst>
                                      </p:cBhvr>
                                      <p:rCtr x="-6338" y="-26244"/>
                                    </p:animMotion>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0.00131 -0.27678 L 0.12193 0.00024 " pathEditMode="relative" rAng="0" ptsTypes="AA">
                                      <p:cBhvr>
                                        <p:cTn id="50" dur="1000" fill="hold"/>
                                        <p:tgtEl>
                                          <p:spTgt spid="26"/>
                                        </p:tgtEl>
                                        <p:attrNameLst>
                                          <p:attrName>ppt_x</p:attrName>
                                          <p:attrName>ppt_y</p:attrName>
                                        </p:attrNameLst>
                                      </p:cBhvr>
                                      <p:rCtr x="6103" y="138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7CE5515-792C-4D7F-A11D-07F8173A8B50}"/>
              </a:ext>
            </a:extLst>
          </p:cNvPr>
          <p:cNvSpPr/>
          <p:nvPr/>
        </p:nvSpPr>
        <p:spPr>
          <a:xfrm>
            <a:off x="0" y="4789700"/>
            <a:ext cx="12122150" cy="1323440"/>
          </a:xfrm>
          <a:prstGeom prst="rect">
            <a:avLst/>
          </a:prstGeom>
          <a:solidFill>
            <a:schemeClr val="tx2">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Subtitle 1"/>
          <p:cNvSpPr>
            <a:spLocks noGrp="1"/>
          </p:cNvSpPr>
          <p:nvPr>
            <p:ph type="subTitle" idx="1"/>
          </p:nvPr>
        </p:nvSpPr>
        <p:spPr/>
        <p:txBody>
          <a:bodyPr/>
          <a:lstStyle/>
          <a:p>
            <a:r>
              <a:rPr lang="fr-FR"/>
              <a:t>Branches vs Tags</a:t>
            </a:r>
          </a:p>
        </p:txBody>
      </p:sp>
      <p:sp>
        <p:nvSpPr>
          <p:cNvPr id="4" name="Footer Placeholder 3"/>
          <p:cNvSpPr>
            <a:spLocks noGrp="1"/>
          </p:cNvSpPr>
          <p:nvPr>
            <p:ph type="ftr" sz="quarter" idx="3"/>
          </p:nvPr>
        </p:nvSpPr>
        <p:spPr/>
        <p:txBody>
          <a:bodyPr/>
          <a:lstStyle/>
          <a:p>
            <a:pPr defTabSz="1211878">
              <a:defRPr/>
            </a:pPr>
            <a:r>
              <a:rPr lang="fr-FR">
                <a:solidFill>
                  <a:srgbClr val="000000"/>
                </a:solidFill>
              </a:rPr>
              <a:t>Formation Git</a:t>
            </a:r>
          </a:p>
        </p:txBody>
      </p:sp>
      <p:sp>
        <p:nvSpPr>
          <p:cNvPr id="3" name="Date Placeholder 2"/>
          <p:cNvSpPr>
            <a:spLocks noGrp="1"/>
          </p:cNvSpPr>
          <p:nvPr>
            <p:ph type="dt" sz="half" idx="2"/>
          </p:nvPr>
        </p:nvSpPr>
        <p:spPr/>
        <p:txBody>
          <a:bodyPr/>
          <a:lstStyle/>
          <a:p>
            <a:pPr defTabSz="1211878">
              <a:defRPr/>
            </a:pPr>
            <a:fld id="{4E119757-7E80-4DCE-A2E9-C9B125198CA1}"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35</a:t>
            </a:fld>
            <a:endParaRPr lang="fr-FR">
              <a:solidFill>
                <a:srgbClr val="000000"/>
              </a:solidFill>
            </a:endParaRPr>
          </a:p>
        </p:txBody>
      </p:sp>
      <p:sp>
        <p:nvSpPr>
          <p:cNvPr id="13" name="Text Placeholder 12"/>
          <p:cNvSpPr>
            <a:spLocks noGrp="1"/>
          </p:cNvSpPr>
          <p:nvPr>
            <p:ph type="body" sz="quarter" idx="13"/>
          </p:nvPr>
        </p:nvSpPr>
        <p:spPr>
          <a:xfrm>
            <a:off x="1325762" y="1054072"/>
            <a:ext cx="4111749" cy="639146"/>
          </a:xfrm>
        </p:spPr>
        <p:txBody>
          <a:bodyPr anchor="b"/>
          <a:lstStyle/>
          <a:p>
            <a:r>
              <a:rPr lang="fr-FR"/>
              <a:t>Les branches : Un support de développement non-linéaire</a:t>
            </a:r>
          </a:p>
        </p:txBody>
      </p:sp>
      <p:sp>
        <p:nvSpPr>
          <p:cNvPr id="20" name="Text Placeholder 19"/>
          <p:cNvSpPr>
            <a:spLocks noGrp="1"/>
          </p:cNvSpPr>
          <p:nvPr>
            <p:ph type="body" sz="quarter" idx="14"/>
          </p:nvPr>
        </p:nvSpPr>
        <p:spPr>
          <a:xfrm>
            <a:off x="550416" y="1979863"/>
            <a:ext cx="4894133" cy="1323439"/>
          </a:xfrm>
        </p:spPr>
        <p:txBody>
          <a:bodyPr/>
          <a:lstStyle/>
          <a:p>
            <a:r>
              <a:rPr lang="fr-FR"/>
              <a:t>Créer une branche signifie diverger de la ligne principale de développement et continuer à travailler sans impacter cette ligne. Une fois le travail terminé, cette branche sera fusionnée avec la branche principale (ou pas).</a:t>
            </a:r>
          </a:p>
        </p:txBody>
      </p:sp>
      <p:sp>
        <p:nvSpPr>
          <p:cNvPr id="21" name="Text Placeholder 20"/>
          <p:cNvSpPr>
            <a:spLocks noGrp="1"/>
          </p:cNvSpPr>
          <p:nvPr>
            <p:ph type="body" sz="quarter" idx="15"/>
          </p:nvPr>
        </p:nvSpPr>
        <p:spPr>
          <a:xfrm>
            <a:off x="550416" y="3699823"/>
            <a:ext cx="4894133" cy="954107"/>
          </a:xfrm>
        </p:spPr>
        <p:txBody>
          <a:bodyPr/>
          <a:lstStyle/>
          <a:p>
            <a:r>
              <a:rPr lang="fr-FR"/>
              <a:t>Corinne travaille sur une grosse fonctionnalité. Pour éviter de perturber le trvail du reste de l’équipe, elle se créée une branche qu’elle fusionnera pour l’intégrer à la version en cours.</a:t>
            </a:r>
          </a:p>
        </p:txBody>
      </p:sp>
      <p:sp>
        <p:nvSpPr>
          <p:cNvPr id="26" name="Text Placeholder 25"/>
          <p:cNvSpPr>
            <a:spLocks noGrp="1"/>
          </p:cNvSpPr>
          <p:nvPr>
            <p:ph type="body" sz="quarter" idx="17"/>
          </p:nvPr>
        </p:nvSpPr>
        <p:spPr>
          <a:xfrm>
            <a:off x="550416" y="3328318"/>
            <a:ext cx="1860476" cy="363859"/>
          </a:xfrm>
        </p:spPr>
        <p:txBody>
          <a:bodyPr/>
          <a:lstStyle/>
          <a:p>
            <a:r>
              <a:rPr lang="fr-FR"/>
              <a:t>Exemple</a:t>
            </a:r>
          </a:p>
        </p:txBody>
      </p:sp>
      <p:sp>
        <p:nvSpPr>
          <p:cNvPr id="28" name="Text Placeholder 27"/>
          <p:cNvSpPr>
            <a:spLocks noGrp="1"/>
          </p:cNvSpPr>
          <p:nvPr>
            <p:ph type="body" sz="quarter" idx="19"/>
          </p:nvPr>
        </p:nvSpPr>
        <p:spPr>
          <a:xfrm>
            <a:off x="7342888" y="1054072"/>
            <a:ext cx="4111749" cy="639146"/>
          </a:xfrm>
        </p:spPr>
        <p:txBody>
          <a:bodyPr anchor="b"/>
          <a:lstStyle/>
          <a:p>
            <a:r>
              <a:rPr lang="fr-FR"/>
              <a:t>Les tags : Un moyen de marquer une version fixe du code</a:t>
            </a:r>
          </a:p>
        </p:txBody>
      </p:sp>
      <p:sp>
        <p:nvSpPr>
          <p:cNvPr id="29" name="Text Placeholder 28"/>
          <p:cNvSpPr>
            <a:spLocks noGrp="1"/>
          </p:cNvSpPr>
          <p:nvPr>
            <p:ph type="body" sz="quarter" idx="20"/>
          </p:nvPr>
        </p:nvSpPr>
        <p:spPr>
          <a:xfrm>
            <a:off x="6567542" y="1979863"/>
            <a:ext cx="4894133" cy="1077218"/>
          </a:xfrm>
        </p:spPr>
        <p:txBody>
          <a:bodyPr/>
          <a:lstStyle/>
          <a:p>
            <a:r>
              <a:rPr lang="fr-FR"/>
              <a:t>Créer un tag revient à marquer une version du code, un point spécifique dans l’historique. Un tag n’est pas fait pour évoluer et ne devrait pas changer de commit sur lequel il pointe.</a:t>
            </a:r>
          </a:p>
        </p:txBody>
      </p:sp>
      <p:sp>
        <p:nvSpPr>
          <p:cNvPr id="30" name="Text Placeholder 29"/>
          <p:cNvSpPr>
            <a:spLocks noGrp="1"/>
          </p:cNvSpPr>
          <p:nvPr>
            <p:ph type="body" sz="quarter" idx="21"/>
          </p:nvPr>
        </p:nvSpPr>
        <p:spPr>
          <a:xfrm>
            <a:off x="6566013" y="3699823"/>
            <a:ext cx="4894133" cy="954107"/>
          </a:xfrm>
        </p:spPr>
        <p:txBody>
          <a:bodyPr/>
          <a:lstStyle/>
          <a:p>
            <a:r>
              <a:rPr lang="fr-FR"/>
              <a:t>Corinne déploie une version de son application en production. Elle créée un tag “prod-v1.0” sur le dernier commit. De cette manière, elle peut facilement retrouver le code déployé afin d’investiguer un éventuel bug.</a:t>
            </a:r>
          </a:p>
        </p:txBody>
      </p:sp>
      <p:sp>
        <p:nvSpPr>
          <p:cNvPr id="32" name="Text Placeholder 31"/>
          <p:cNvSpPr>
            <a:spLocks noGrp="1"/>
          </p:cNvSpPr>
          <p:nvPr>
            <p:ph type="body" sz="quarter" idx="23"/>
          </p:nvPr>
        </p:nvSpPr>
        <p:spPr>
          <a:xfrm>
            <a:off x="6566013" y="3328318"/>
            <a:ext cx="1860476" cy="363859"/>
          </a:xfrm>
        </p:spPr>
        <p:txBody>
          <a:bodyPr/>
          <a:lstStyle/>
          <a:p>
            <a:r>
              <a:rPr lang="fr-FR"/>
              <a:t>Exemple</a:t>
            </a:r>
          </a:p>
        </p:txBody>
      </p:sp>
      <p:grpSp>
        <p:nvGrpSpPr>
          <p:cNvPr id="45" name="Group 345">
            <a:extLst>
              <a:ext uri="{FF2B5EF4-FFF2-40B4-BE49-F238E27FC236}">
                <a16:creationId xmlns:a16="http://schemas.microsoft.com/office/drawing/2014/main" id="{CF7278DF-807B-4420-83F0-BF3D73624134}"/>
              </a:ext>
            </a:extLst>
          </p:cNvPr>
          <p:cNvGrpSpPr>
            <a:grpSpLocks noChangeAspect="1"/>
          </p:cNvGrpSpPr>
          <p:nvPr/>
        </p:nvGrpSpPr>
        <p:grpSpPr bwMode="auto">
          <a:xfrm>
            <a:off x="590719" y="1045568"/>
            <a:ext cx="482113" cy="647649"/>
            <a:chOff x="4274" y="3513"/>
            <a:chExt cx="399" cy="536"/>
          </a:xfrm>
        </p:grpSpPr>
        <p:sp>
          <p:nvSpPr>
            <p:cNvPr id="46" name="Freeform 346">
              <a:extLst>
                <a:ext uri="{FF2B5EF4-FFF2-40B4-BE49-F238E27FC236}">
                  <a16:creationId xmlns:a16="http://schemas.microsoft.com/office/drawing/2014/main" id="{0C1F372C-243C-4E79-9C99-644AB225EF45}"/>
                </a:ext>
              </a:extLst>
            </p:cNvPr>
            <p:cNvSpPr>
              <a:spLocks/>
            </p:cNvSpPr>
            <p:nvPr/>
          </p:nvSpPr>
          <p:spPr bwMode="auto">
            <a:xfrm>
              <a:off x="4425" y="3763"/>
              <a:ext cx="89" cy="286"/>
            </a:xfrm>
            <a:custGeom>
              <a:avLst/>
              <a:gdLst>
                <a:gd name="T0" fmla="*/ 23 w 44"/>
                <a:gd name="T1" fmla="*/ 130 h 139"/>
                <a:gd name="T2" fmla="*/ 20 w 44"/>
                <a:gd name="T3" fmla="*/ 138 h 139"/>
                <a:gd name="T4" fmla="*/ 17 w 44"/>
                <a:gd name="T5" fmla="*/ 139 h 139"/>
                <a:gd name="T6" fmla="*/ 12 w 44"/>
                <a:gd name="T7" fmla="*/ 135 h 139"/>
                <a:gd name="T8" fmla="*/ 14 w 44"/>
                <a:gd name="T9" fmla="*/ 77 h 139"/>
                <a:gd name="T10" fmla="*/ 14 w 44"/>
                <a:gd name="T11" fmla="*/ 77 h 139"/>
                <a:gd name="T12" fmla="*/ 0 w 44"/>
                <a:gd name="T13" fmla="*/ 6 h 139"/>
                <a:gd name="T14" fmla="*/ 1 w 44"/>
                <a:gd name="T15" fmla="*/ 6 h 139"/>
                <a:gd name="T16" fmla="*/ 10 w 44"/>
                <a:gd name="T17" fmla="*/ 0 h 139"/>
                <a:gd name="T18" fmla="*/ 22 w 44"/>
                <a:gd name="T19" fmla="*/ 34 h 139"/>
                <a:gd name="T20" fmla="*/ 25 w 44"/>
                <a:gd name="T21" fmla="*/ 51 h 139"/>
                <a:gd name="T22" fmla="*/ 35 w 44"/>
                <a:gd name="T23" fmla="*/ 35 h 139"/>
                <a:gd name="T24" fmla="*/ 39 w 44"/>
                <a:gd name="T25" fmla="*/ 40 h 139"/>
                <a:gd name="T26" fmla="*/ 44 w 44"/>
                <a:gd name="T27" fmla="*/ 43 h 139"/>
                <a:gd name="T28" fmla="*/ 20 w 44"/>
                <a:gd name="T29" fmla="*/ 105 h 139"/>
                <a:gd name="T30" fmla="*/ 23 w 44"/>
                <a:gd name="T31" fmla="*/ 13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 h="139">
                  <a:moveTo>
                    <a:pt x="23" y="130"/>
                  </a:moveTo>
                  <a:cubicBezTo>
                    <a:pt x="24" y="133"/>
                    <a:pt x="23" y="137"/>
                    <a:pt x="20" y="138"/>
                  </a:cubicBezTo>
                  <a:cubicBezTo>
                    <a:pt x="19" y="139"/>
                    <a:pt x="18" y="139"/>
                    <a:pt x="17" y="139"/>
                  </a:cubicBezTo>
                  <a:cubicBezTo>
                    <a:pt x="15" y="139"/>
                    <a:pt x="13" y="138"/>
                    <a:pt x="12" y="135"/>
                  </a:cubicBezTo>
                  <a:cubicBezTo>
                    <a:pt x="11" y="134"/>
                    <a:pt x="2" y="113"/>
                    <a:pt x="14" y="77"/>
                  </a:cubicBezTo>
                  <a:cubicBezTo>
                    <a:pt x="14" y="77"/>
                    <a:pt x="14" y="77"/>
                    <a:pt x="14" y="77"/>
                  </a:cubicBezTo>
                  <a:cubicBezTo>
                    <a:pt x="14" y="72"/>
                    <a:pt x="15" y="36"/>
                    <a:pt x="0" y="6"/>
                  </a:cubicBezTo>
                  <a:cubicBezTo>
                    <a:pt x="0" y="6"/>
                    <a:pt x="1" y="6"/>
                    <a:pt x="1" y="6"/>
                  </a:cubicBezTo>
                  <a:cubicBezTo>
                    <a:pt x="5" y="5"/>
                    <a:pt x="8" y="3"/>
                    <a:pt x="10" y="0"/>
                  </a:cubicBezTo>
                  <a:cubicBezTo>
                    <a:pt x="15" y="10"/>
                    <a:pt x="19" y="21"/>
                    <a:pt x="22" y="34"/>
                  </a:cubicBezTo>
                  <a:cubicBezTo>
                    <a:pt x="23" y="40"/>
                    <a:pt x="24" y="46"/>
                    <a:pt x="25" y="51"/>
                  </a:cubicBezTo>
                  <a:cubicBezTo>
                    <a:pt x="28" y="46"/>
                    <a:pt x="31" y="40"/>
                    <a:pt x="35" y="35"/>
                  </a:cubicBezTo>
                  <a:cubicBezTo>
                    <a:pt x="36" y="37"/>
                    <a:pt x="37" y="39"/>
                    <a:pt x="39" y="40"/>
                  </a:cubicBezTo>
                  <a:cubicBezTo>
                    <a:pt x="41" y="41"/>
                    <a:pt x="42" y="42"/>
                    <a:pt x="44" y="43"/>
                  </a:cubicBezTo>
                  <a:cubicBezTo>
                    <a:pt x="26" y="70"/>
                    <a:pt x="21" y="91"/>
                    <a:pt x="20" y="105"/>
                  </a:cubicBezTo>
                  <a:cubicBezTo>
                    <a:pt x="19" y="121"/>
                    <a:pt x="23" y="130"/>
                    <a:pt x="23" y="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7" name="Freeform 347">
              <a:extLst>
                <a:ext uri="{FF2B5EF4-FFF2-40B4-BE49-F238E27FC236}">
                  <a16:creationId xmlns:a16="http://schemas.microsoft.com/office/drawing/2014/main" id="{62812CA0-470A-44B7-A24B-BCAB9A28A3AD}"/>
                </a:ext>
              </a:extLst>
            </p:cNvPr>
            <p:cNvSpPr>
              <a:spLocks/>
            </p:cNvSpPr>
            <p:nvPr/>
          </p:nvSpPr>
          <p:spPr bwMode="auto">
            <a:xfrm>
              <a:off x="4518" y="3700"/>
              <a:ext cx="155" cy="127"/>
            </a:xfrm>
            <a:custGeom>
              <a:avLst/>
              <a:gdLst>
                <a:gd name="T0" fmla="*/ 76 w 76"/>
                <a:gd name="T1" fmla="*/ 1 h 62"/>
                <a:gd name="T2" fmla="*/ 61 w 76"/>
                <a:gd name="T3" fmla="*/ 45 h 62"/>
                <a:gd name="T4" fmla="*/ 30 w 76"/>
                <a:gd name="T5" fmla="*/ 57 h 62"/>
                <a:gd name="T6" fmla="*/ 5 w 76"/>
                <a:gd name="T7" fmla="*/ 61 h 62"/>
                <a:gd name="T8" fmla="*/ 1 w 76"/>
                <a:gd name="T9" fmla="*/ 62 h 62"/>
                <a:gd name="T10" fmla="*/ 0 w 76"/>
                <a:gd name="T11" fmla="*/ 62 h 62"/>
                <a:gd name="T12" fmla="*/ 0 w 76"/>
                <a:gd name="T13" fmla="*/ 61 h 62"/>
                <a:gd name="T14" fmla="*/ 0 w 76"/>
                <a:gd name="T15" fmla="*/ 56 h 62"/>
                <a:gd name="T16" fmla="*/ 35 w 76"/>
                <a:gd name="T17" fmla="*/ 8 h 62"/>
                <a:gd name="T18" fmla="*/ 75 w 76"/>
                <a:gd name="T19" fmla="*/ 0 h 62"/>
                <a:gd name="T20" fmla="*/ 76 w 76"/>
                <a:gd name="T21" fmla="*/ 0 h 62"/>
                <a:gd name="T22" fmla="*/ 76 w 76"/>
                <a:gd name="T23" fmla="*/ 0 h 62"/>
                <a:gd name="T24" fmla="*/ 76 w 76"/>
                <a:gd name="T25"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62">
                  <a:moveTo>
                    <a:pt x="76" y="1"/>
                  </a:moveTo>
                  <a:cubicBezTo>
                    <a:pt x="76" y="13"/>
                    <a:pt x="72" y="34"/>
                    <a:pt x="61" y="45"/>
                  </a:cubicBezTo>
                  <a:cubicBezTo>
                    <a:pt x="51" y="55"/>
                    <a:pt x="43" y="56"/>
                    <a:pt x="30" y="57"/>
                  </a:cubicBezTo>
                  <a:cubicBezTo>
                    <a:pt x="23" y="58"/>
                    <a:pt x="15" y="58"/>
                    <a:pt x="5" y="61"/>
                  </a:cubicBezTo>
                  <a:cubicBezTo>
                    <a:pt x="3" y="61"/>
                    <a:pt x="2" y="62"/>
                    <a:pt x="1" y="62"/>
                  </a:cubicBezTo>
                  <a:cubicBezTo>
                    <a:pt x="1" y="62"/>
                    <a:pt x="0" y="62"/>
                    <a:pt x="0" y="62"/>
                  </a:cubicBezTo>
                  <a:cubicBezTo>
                    <a:pt x="0" y="62"/>
                    <a:pt x="0" y="61"/>
                    <a:pt x="0" y="61"/>
                  </a:cubicBezTo>
                  <a:cubicBezTo>
                    <a:pt x="0" y="60"/>
                    <a:pt x="0" y="58"/>
                    <a:pt x="0" y="56"/>
                  </a:cubicBezTo>
                  <a:cubicBezTo>
                    <a:pt x="0" y="39"/>
                    <a:pt x="6" y="14"/>
                    <a:pt x="35" y="8"/>
                  </a:cubicBezTo>
                  <a:cubicBezTo>
                    <a:pt x="75" y="0"/>
                    <a:pt x="75" y="0"/>
                    <a:pt x="75" y="0"/>
                  </a:cubicBezTo>
                  <a:cubicBezTo>
                    <a:pt x="76" y="0"/>
                    <a:pt x="76" y="0"/>
                    <a:pt x="76" y="0"/>
                  </a:cubicBezTo>
                  <a:cubicBezTo>
                    <a:pt x="76" y="0"/>
                    <a:pt x="76" y="0"/>
                    <a:pt x="76" y="0"/>
                  </a:cubicBezTo>
                  <a:cubicBezTo>
                    <a:pt x="76" y="1"/>
                    <a:pt x="76" y="1"/>
                    <a:pt x="76" y="1"/>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8" name="Freeform 348">
              <a:extLst>
                <a:ext uri="{FF2B5EF4-FFF2-40B4-BE49-F238E27FC236}">
                  <a16:creationId xmlns:a16="http://schemas.microsoft.com/office/drawing/2014/main" id="{9F6BAF70-76D2-466E-A241-477E9A0BC84D}"/>
                </a:ext>
              </a:extLst>
            </p:cNvPr>
            <p:cNvSpPr>
              <a:spLocks/>
            </p:cNvSpPr>
            <p:nvPr/>
          </p:nvSpPr>
          <p:spPr bwMode="auto">
            <a:xfrm>
              <a:off x="4274" y="3513"/>
              <a:ext cx="189" cy="238"/>
            </a:xfrm>
            <a:custGeom>
              <a:avLst/>
              <a:gdLst>
                <a:gd name="T0" fmla="*/ 77 w 93"/>
                <a:gd name="T1" fmla="*/ 110 h 116"/>
                <a:gd name="T2" fmla="*/ 74 w 93"/>
                <a:gd name="T3" fmla="*/ 115 h 116"/>
                <a:gd name="T4" fmla="*/ 72 w 93"/>
                <a:gd name="T5" fmla="*/ 116 h 116"/>
                <a:gd name="T6" fmla="*/ 72 w 93"/>
                <a:gd name="T7" fmla="*/ 116 h 116"/>
                <a:gd name="T8" fmla="*/ 70 w 93"/>
                <a:gd name="T9" fmla="*/ 115 h 116"/>
                <a:gd name="T10" fmla="*/ 60 w 93"/>
                <a:gd name="T11" fmla="*/ 108 h 116"/>
                <a:gd name="T12" fmla="*/ 38 w 93"/>
                <a:gd name="T13" fmla="*/ 95 h 116"/>
                <a:gd name="T14" fmla="*/ 7 w 93"/>
                <a:gd name="T15" fmla="*/ 64 h 116"/>
                <a:gd name="T16" fmla="*/ 12 w 93"/>
                <a:gd name="T17" fmla="*/ 2 h 116"/>
                <a:gd name="T18" fmla="*/ 13 w 93"/>
                <a:gd name="T19" fmla="*/ 0 h 116"/>
                <a:gd name="T20" fmla="*/ 14 w 93"/>
                <a:gd name="T21" fmla="*/ 0 h 116"/>
                <a:gd name="T22" fmla="*/ 16 w 93"/>
                <a:gd name="T23" fmla="*/ 1 h 116"/>
                <a:gd name="T24" fmla="*/ 60 w 93"/>
                <a:gd name="T25" fmla="*/ 31 h 116"/>
                <a:gd name="T26" fmla="*/ 77 w 93"/>
                <a:gd name="T27" fmla="*/ 11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116">
                  <a:moveTo>
                    <a:pt x="77" y="110"/>
                  </a:moveTo>
                  <a:cubicBezTo>
                    <a:pt x="76" y="111"/>
                    <a:pt x="75" y="113"/>
                    <a:pt x="74" y="115"/>
                  </a:cubicBezTo>
                  <a:cubicBezTo>
                    <a:pt x="74" y="116"/>
                    <a:pt x="73" y="116"/>
                    <a:pt x="72" y="116"/>
                  </a:cubicBezTo>
                  <a:cubicBezTo>
                    <a:pt x="72" y="116"/>
                    <a:pt x="72" y="116"/>
                    <a:pt x="72" y="116"/>
                  </a:cubicBezTo>
                  <a:cubicBezTo>
                    <a:pt x="71" y="116"/>
                    <a:pt x="71" y="116"/>
                    <a:pt x="70" y="115"/>
                  </a:cubicBezTo>
                  <a:cubicBezTo>
                    <a:pt x="66" y="113"/>
                    <a:pt x="63" y="110"/>
                    <a:pt x="60" y="108"/>
                  </a:cubicBezTo>
                  <a:cubicBezTo>
                    <a:pt x="51" y="102"/>
                    <a:pt x="44" y="98"/>
                    <a:pt x="38" y="95"/>
                  </a:cubicBezTo>
                  <a:cubicBezTo>
                    <a:pt x="23" y="86"/>
                    <a:pt x="14" y="81"/>
                    <a:pt x="7" y="64"/>
                  </a:cubicBezTo>
                  <a:cubicBezTo>
                    <a:pt x="0" y="44"/>
                    <a:pt x="7" y="16"/>
                    <a:pt x="12" y="2"/>
                  </a:cubicBezTo>
                  <a:cubicBezTo>
                    <a:pt x="12" y="1"/>
                    <a:pt x="13" y="1"/>
                    <a:pt x="13" y="0"/>
                  </a:cubicBezTo>
                  <a:cubicBezTo>
                    <a:pt x="14" y="0"/>
                    <a:pt x="14" y="0"/>
                    <a:pt x="14" y="0"/>
                  </a:cubicBezTo>
                  <a:cubicBezTo>
                    <a:pt x="15" y="0"/>
                    <a:pt x="15" y="0"/>
                    <a:pt x="16" y="1"/>
                  </a:cubicBezTo>
                  <a:cubicBezTo>
                    <a:pt x="60" y="31"/>
                    <a:pt x="60" y="31"/>
                    <a:pt x="60" y="31"/>
                  </a:cubicBezTo>
                  <a:cubicBezTo>
                    <a:pt x="93" y="54"/>
                    <a:pt x="86" y="88"/>
                    <a:pt x="77" y="110"/>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grpSp>
        <p:nvGrpSpPr>
          <p:cNvPr id="49" name="Group 259">
            <a:extLst>
              <a:ext uri="{FF2B5EF4-FFF2-40B4-BE49-F238E27FC236}">
                <a16:creationId xmlns:a16="http://schemas.microsoft.com/office/drawing/2014/main" id="{B8156019-B60A-4B6D-BBDB-C27094473C5B}"/>
              </a:ext>
            </a:extLst>
          </p:cNvPr>
          <p:cNvGrpSpPr/>
          <p:nvPr/>
        </p:nvGrpSpPr>
        <p:grpSpPr>
          <a:xfrm>
            <a:off x="6567542" y="1095787"/>
            <a:ext cx="516856" cy="516856"/>
            <a:chOff x="-4651523" y="7321030"/>
            <a:chExt cx="374650" cy="374650"/>
          </a:xfrm>
        </p:grpSpPr>
        <p:sp>
          <p:nvSpPr>
            <p:cNvPr id="50" name="Freeform 166">
              <a:extLst>
                <a:ext uri="{FF2B5EF4-FFF2-40B4-BE49-F238E27FC236}">
                  <a16:creationId xmlns:a16="http://schemas.microsoft.com/office/drawing/2014/main" id="{2C6D6B82-5ADE-44FA-BE23-D70962EE90F8}"/>
                </a:ext>
              </a:extLst>
            </p:cNvPr>
            <p:cNvSpPr>
              <a:spLocks noEditPoints="1"/>
            </p:cNvSpPr>
            <p:nvPr/>
          </p:nvSpPr>
          <p:spPr bwMode="auto">
            <a:xfrm>
              <a:off x="-4651523" y="7321030"/>
              <a:ext cx="374650" cy="374650"/>
            </a:xfrm>
            <a:custGeom>
              <a:avLst/>
              <a:gdLst>
                <a:gd name="T0" fmla="*/ 55 w 117"/>
                <a:gd name="T1" fmla="*/ 116 h 116"/>
                <a:gd name="T2" fmla="*/ 50 w 117"/>
                <a:gd name="T3" fmla="*/ 114 h 116"/>
                <a:gd name="T4" fmla="*/ 2 w 117"/>
                <a:gd name="T5" fmla="*/ 67 h 116"/>
                <a:gd name="T6" fmla="*/ 2 w 117"/>
                <a:gd name="T7" fmla="*/ 67 h 116"/>
                <a:gd name="T8" fmla="*/ 0 w 117"/>
                <a:gd name="T9" fmla="*/ 62 h 116"/>
                <a:gd name="T10" fmla="*/ 2 w 117"/>
                <a:gd name="T11" fmla="*/ 56 h 116"/>
                <a:gd name="T12" fmla="*/ 56 w 117"/>
                <a:gd name="T13" fmla="*/ 2 h 116"/>
                <a:gd name="T14" fmla="*/ 62 w 117"/>
                <a:gd name="T15" fmla="*/ 0 h 116"/>
                <a:gd name="T16" fmla="*/ 109 w 117"/>
                <a:gd name="T17" fmla="*/ 0 h 116"/>
                <a:gd name="T18" fmla="*/ 117 w 117"/>
                <a:gd name="T19" fmla="*/ 8 h 116"/>
                <a:gd name="T20" fmla="*/ 117 w 117"/>
                <a:gd name="T21" fmla="*/ 55 h 116"/>
                <a:gd name="T22" fmla="*/ 115 w 117"/>
                <a:gd name="T23" fmla="*/ 60 h 116"/>
                <a:gd name="T24" fmla="*/ 61 w 117"/>
                <a:gd name="T25" fmla="*/ 114 h 116"/>
                <a:gd name="T26" fmla="*/ 55 w 117"/>
                <a:gd name="T27" fmla="*/ 116 h 116"/>
                <a:gd name="T28" fmla="*/ 7 w 117"/>
                <a:gd name="T29" fmla="*/ 63 h 116"/>
                <a:gd name="T30" fmla="*/ 54 w 117"/>
                <a:gd name="T31" fmla="*/ 110 h 116"/>
                <a:gd name="T32" fmla="*/ 56 w 117"/>
                <a:gd name="T33" fmla="*/ 110 h 116"/>
                <a:gd name="T34" fmla="*/ 111 w 117"/>
                <a:gd name="T35" fmla="*/ 56 h 116"/>
                <a:gd name="T36" fmla="*/ 111 w 117"/>
                <a:gd name="T37" fmla="*/ 55 h 116"/>
                <a:gd name="T38" fmla="*/ 111 w 117"/>
                <a:gd name="T39" fmla="*/ 8 h 116"/>
                <a:gd name="T40" fmla="*/ 109 w 117"/>
                <a:gd name="T41" fmla="*/ 6 h 116"/>
                <a:gd name="T42" fmla="*/ 62 w 117"/>
                <a:gd name="T43" fmla="*/ 6 h 116"/>
                <a:gd name="T44" fmla="*/ 61 w 117"/>
                <a:gd name="T45" fmla="*/ 7 h 116"/>
                <a:gd name="T46" fmla="*/ 7 w 117"/>
                <a:gd name="T47" fmla="*/ 60 h 116"/>
                <a:gd name="T48" fmla="*/ 6 w 117"/>
                <a:gd name="T49" fmla="*/ 62 h 116"/>
                <a:gd name="T50" fmla="*/ 7 w 117"/>
                <a:gd name="T51" fmla="*/ 6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116">
                  <a:moveTo>
                    <a:pt x="55" y="116"/>
                  </a:moveTo>
                  <a:cubicBezTo>
                    <a:pt x="53" y="116"/>
                    <a:pt x="51" y="116"/>
                    <a:pt x="50" y="114"/>
                  </a:cubicBezTo>
                  <a:cubicBezTo>
                    <a:pt x="2" y="67"/>
                    <a:pt x="2" y="67"/>
                    <a:pt x="2" y="67"/>
                  </a:cubicBezTo>
                  <a:cubicBezTo>
                    <a:pt x="2" y="67"/>
                    <a:pt x="2" y="67"/>
                    <a:pt x="2" y="67"/>
                  </a:cubicBezTo>
                  <a:cubicBezTo>
                    <a:pt x="1" y="66"/>
                    <a:pt x="0" y="64"/>
                    <a:pt x="0" y="62"/>
                  </a:cubicBezTo>
                  <a:cubicBezTo>
                    <a:pt x="0" y="59"/>
                    <a:pt x="1" y="57"/>
                    <a:pt x="2" y="56"/>
                  </a:cubicBezTo>
                  <a:cubicBezTo>
                    <a:pt x="56" y="2"/>
                    <a:pt x="56" y="2"/>
                    <a:pt x="56" y="2"/>
                  </a:cubicBezTo>
                  <a:cubicBezTo>
                    <a:pt x="58" y="1"/>
                    <a:pt x="60" y="0"/>
                    <a:pt x="62" y="0"/>
                  </a:cubicBezTo>
                  <a:cubicBezTo>
                    <a:pt x="109" y="0"/>
                    <a:pt x="109" y="0"/>
                    <a:pt x="109" y="0"/>
                  </a:cubicBezTo>
                  <a:cubicBezTo>
                    <a:pt x="114" y="0"/>
                    <a:pt x="117" y="3"/>
                    <a:pt x="117" y="8"/>
                  </a:cubicBezTo>
                  <a:cubicBezTo>
                    <a:pt x="117" y="55"/>
                    <a:pt x="117" y="55"/>
                    <a:pt x="117" y="55"/>
                  </a:cubicBezTo>
                  <a:cubicBezTo>
                    <a:pt x="117" y="57"/>
                    <a:pt x="116" y="59"/>
                    <a:pt x="115" y="60"/>
                  </a:cubicBezTo>
                  <a:cubicBezTo>
                    <a:pt x="61" y="114"/>
                    <a:pt x="61" y="114"/>
                    <a:pt x="61" y="114"/>
                  </a:cubicBezTo>
                  <a:cubicBezTo>
                    <a:pt x="59" y="116"/>
                    <a:pt x="57" y="116"/>
                    <a:pt x="55" y="116"/>
                  </a:cubicBezTo>
                  <a:close/>
                  <a:moveTo>
                    <a:pt x="7" y="63"/>
                  </a:moveTo>
                  <a:cubicBezTo>
                    <a:pt x="54" y="110"/>
                    <a:pt x="54" y="110"/>
                    <a:pt x="54" y="110"/>
                  </a:cubicBezTo>
                  <a:cubicBezTo>
                    <a:pt x="55" y="111"/>
                    <a:pt x="56" y="111"/>
                    <a:pt x="56" y="110"/>
                  </a:cubicBezTo>
                  <a:cubicBezTo>
                    <a:pt x="111" y="56"/>
                    <a:pt x="111" y="56"/>
                    <a:pt x="111" y="56"/>
                  </a:cubicBezTo>
                  <a:cubicBezTo>
                    <a:pt x="111" y="56"/>
                    <a:pt x="111" y="55"/>
                    <a:pt x="111" y="55"/>
                  </a:cubicBezTo>
                  <a:cubicBezTo>
                    <a:pt x="111" y="8"/>
                    <a:pt x="111" y="8"/>
                    <a:pt x="111" y="8"/>
                  </a:cubicBezTo>
                  <a:cubicBezTo>
                    <a:pt x="111" y="7"/>
                    <a:pt x="110" y="6"/>
                    <a:pt x="109" y="6"/>
                  </a:cubicBezTo>
                  <a:cubicBezTo>
                    <a:pt x="62" y="6"/>
                    <a:pt x="62" y="6"/>
                    <a:pt x="62" y="6"/>
                  </a:cubicBezTo>
                  <a:cubicBezTo>
                    <a:pt x="62" y="6"/>
                    <a:pt x="61" y="6"/>
                    <a:pt x="61" y="7"/>
                  </a:cubicBezTo>
                  <a:cubicBezTo>
                    <a:pt x="7" y="60"/>
                    <a:pt x="7" y="60"/>
                    <a:pt x="7" y="60"/>
                  </a:cubicBezTo>
                  <a:cubicBezTo>
                    <a:pt x="6" y="61"/>
                    <a:pt x="6" y="61"/>
                    <a:pt x="6" y="62"/>
                  </a:cubicBezTo>
                  <a:cubicBezTo>
                    <a:pt x="6" y="62"/>
                    <a:pt x="6" y="63"/>
                    <a:pt x="7" y="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51" name="Freeform 167">
              <a:extLst>
                <a:ext uri="{FF2B5EF4-FFF2-40B4-BE49-F238E27FC236}">
                  <a16:creationId xmlns:a16="http://schemas.microsoft.com/office/drawing/2014/main" id="{DE934497-14A0-47AB-A35A-56070EF88BFB}"/>
                </a:ext>
              </a:extLst>
            </p:cNvPr>
            <p:cNvSpPr>
              <a:spLocks/>
            </p:cNvSpPr>
            <p:nvPr/>
          </p:nvSpPr>
          <p:spPr bwMode="auto">
            <a:xfrm>
              <a:off x="-4411810" y="7360718"/>
              <a:ext cx="95250" cy="95250"/>
            </a:xfrm>
            <a:custGeom>
              <a:avLst/>
              <a:gdLst>
                <a:gd name="T0" fmla="*/ 19 w 30"/>
                <a:gd name="T1" fmla="*/ 3 h 30"/>
                <a:gd name="T2" fmla="*/ 2 w 30"/>
                <a:gd name="T3" fmla="*/ 18 h 30"/>
                <a:gd name="T4" fmla="*/ 12 w 30"/>
                <a:gd name="T5" fmla="*/ 28 h 30"/>
                <a:gd name="T6" fmla="*/ 27 w 30"/>
                <a:gd name="T7" fmla="*/ 11 h 30"/>
                <a:gd name="T8" fmla="*/ 19 w 30"/>
                <a:gd name="T9" fmla="*/ 3 h 30"/>
              </a:gdLst>
              <a:ahLst/>
              <a:cxnLst>
                <a:cxn ang="0">
                  <a:pos x="T0" y="T1"/>
                </a:cxn>
                <a:cxn ang="0">
                  <a:pos x="T2" y="T3"/>
                </a:cxn>
                <a:cxn ang="0">
                  <a:pos x="T4" y="T5"/>
                </a:cxn>
                <a:cxn ang="0">
                  <a:pos x="T6" y="T7"/>
                </a:cxn>
                <a:cxn ang="0">
                  <a:pos x="T8" y="T9"/>
                </a:cxn>
              </a:cxnLst>
              <a:rect l="0" t="0" r="r" b="b"/>
              <a:pathLst>
                <a:path w="30" h="30">
                  <a:moveTo>
                    <a:pt x="19" y="3"/>
                  </a:moveTo>
                  <a:cubicBezTo>
                    <a:pt x="9" y="0"/>
                    <a:pt x="0" y="8"/>
                    <a:pt x="2" y="18"/>
                  </a:cubicBezTo>
                  <a:cubicBezTo>
                    <a:pt x="3" y="23"/>
                    <a:pt x="7" y="27"/>
                    <a:pt x="12" y="28"/>
                  </a:cubicBezTo>
                  <a:cubicBezTo>
                    <a:pt x="22" y="30"/>
                    <a:pt x="30" y="21"/>
                    <a:pt x="27" y="11"/>
                  </a:cubicBezTo>
                  <a:cubicBezTo>
                    <a:pt x="25" y="7"/>
                    <a:pt x="22" y="4"/>
                    <a:pt x="19" y="3"/>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52" name="Rectangle 2">
            <a:extLst>
              <a:ext uri="{FF2B5EF4-FFF2-40B4-BE49-F238E27FC236}">
                <a16:creationId xmlns:a16="http://schemas.microsoft.com/office/drawing/2014/main" id="{755B9B44-E1A3-4D61-B326-5BBC90C852BF}"/>
              </a:ext>
            </a:extLst>
          </p:cNvPr>
          <p:cNvSpPr>
            <a:spLocks noChangeArrowheads="1"/>
          </p:cNvSpPr>
          <p:nvPr/>
        </p:nvSpPr>
        <p:spPr bwMode="auto">
          <a:xfrm>
            <a:off x="590879" y="4993657"/>
            <a:ext cx="4894132" cy="923330"/>
          </a:xfrm>
          <a:prstGeom prst="rect">
            <a:avLst/>
          </a:prstGeom>
          <a:solidFill>
            <a:schemeClr val="tx1"/>
          </a:solidFill>
          <a:ln>
            <a:noFill/>
          </a:ln>
          <a:effectLst/>
          <a:extLst/>
        </p:spPr>
        <p:txBody>
          <a:bodyPr vert="horz" wrap="square" lIns="91440" tIns="45720" rIns="91440" bIns="45720" numCol="1" anchor="ctr" anchorCtr="0" compatLnSpc="1">
            <a:prstTxWarp prst="textNoShape">
              <a:avLst/>
            </a:prstTxWarp>
            <a:spAutoFit/>
          </a:bodyPr>
          <a:lstStyle/>
          <a:p>
            <a:pPr lvl="1"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checkout </a:t>
            </a:r>
            <a:r>
              <a:rPr lang="fr-FR" altLang="fr-FR" sz="1800" b="1">
                <a:solidFill>
                  <a:schemeClr val="bg1"/>
                </a:solidFill>
                <a:latin typeface="Courier New" pitchFamily="49" charset="0"/>
                <a:cs typeface="Courier New" pitchFamily="49" charset="0"/>
              </a:rPr>
              <a:t>–b &lt;nomBranche&gt;</a:t>
            </a:r>
          </a:p>
          <a:p>
            <a:pPr lvl="1"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branch </a:t>
            </a:r>
            <a:r>
              <a:rPr lang="fr-FR" altLang="fr-FR" sz="1800" b="1">
                <a:solidFill>
                  <a:schemeClr val="bg1"/>
                </a:solidFill>
                <a:latin typeface="Courier New" pitchFamily="49" charset="0"/>
                <a:cs typeface="Courier New" pitchFamily="49" charset="0"/>
              </a:rPr>
              <a:t>–a</a:t>
            </a:r>
          </a:p>
          <a:p>
            <a:pPr lvl="1"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branch </a:t>
            </a:r>
            <a:r>
              <a:rPr lang="fr-FR" altLang="fr-FR" sz="1800" b="1">
                <a:solidFill>
                  <a:schemeClr val="bg1"/>
                </a:solidFill>
                <a:latin typeface="Courier New" pitchFamily="49" charset="0"/>
                <a:cs typeface="Courier New" pitchFamily="49" charset="0"/>
              </a:rPr>
              <a:t>–d &lt;nomBranche&gt;</a:t>
            </a:r>
          </a:p>
        </p:txBody>
      </p:sp>
      <p:sp>
        <p:nvSpPr>
          <p:cNvPr id="53" name="Rectangle 2">
            <a:extLst>
              <a:ext uri="{FF2B5EF4-FFF2-40B4-BE49-F238E27FC236}">
                <a16:creationId xmlns:a16="http://schemas.microsoft.com/office/drawing/2014/main" id="{0A019A42-DF58-407C-AD5B-CBF30069D9BF}"/>
              </a:ext>
            </a:extLst>
          </p:cNvPr>
          <p:cNvSpPr>
            <a:spLocks noChangeArrowheads="1"/>
          </p:cNvSpPr>
          <p:nvPr/>
        </p:nvSpPr>
        <p:spPr bwMode="auto">
          <a:xfrm>
            <a:off x="6567543" y="4993657"/>
            <a:ext cx="4894132" cy="923330"/>
          </a:xfrm>
          <a:prstGeom prst="rect">
            <a:avLst/>
          </a:prstGeom>
          <a:solidFill>
            <a:schemeClr val="tx1"/>
          </a:solidFill>
          <a:ln>
            <a:noFill/>
          </a:ln>
          <a:effectLst/>
          <a:extLst/>
        </p:spPr>
        <p:txBody>
          <a:bodyPr vert="horz" wrap="square" lIns="91440" tIns="45720" rIns="91440" bIns="45720" numCol="1" anchor="ctr" anchorCtr="0" compatLnSpc="1">
            <a:prstTxWarp prst="textNoShape">
              <a:avLst/>
            </a:prstTxWarp>
            <a:spAutoFit/>
          </a:bodyPr>
          <a:lstStyle/>
          <a:p>
            <a:pPr lvl="2"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tag </a:t>
            </a:r>
            <a:r>
              <a:rPr lang="fr-FR" altLang="fr-FR" sz="1800" b="1">
                <a:solidFill>
                  <a:schemeClr val="bg1"/>
                </a:solidFill>
                <a:latin typeface="Courier New" pitchFamily="49" charset="0"/>
                <a:cs typeface="Courier New" pitchFamily="49" charset="0"/>
              </a:rPr>
              <a:t>&lt;nomTag&gt;</a:t>
            </a:r>
          </a:p>
          <a:p>
            <a:pPr lvl="2"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tag </a:t>
            </a:r>
            <a:r>
              <a:rPr lang="fr-FR" altLang="fr-FR" sz="1800" b="1">
                <a:solidFill>
                  <a:schemeClr val="bg1"/>
                </a:solidFill>
                <a:latin typeface="Courier New" pitchFamily="49" charset="0"/>
                <a:cs typeface="Courier New" pitchFamily="49" charset="0"/>
              </a:rPr>
              <a:t>--list</a:t>
            </a:r>
          </a:p>
          <a:p>
            <a:pPr lvl="2" defTabSz="914400" fontAlgn="base">
              <a:spcBef>
                <a:spcPct val="0"/>
              </a:spcBef>
              <a:spcAft>
                <a:spcPct val="0"/>
              </a:spcAft>
            </a:pPr>
            <a:r>
              <a:rPr lang="fr-FR" altLang="fr-FR" sz="1800" b="1">
                <a:solidFill>
                  <a:srgbClr val="CC7832"/>
                </a:solidFill>
                <a:latin typeface="Courier New" pitchFamily="49" charset="0"/>
                <a:cs typeface="Courier New" pitchFamily="49" charset="0"/>
              </a:rPr>
              <a:t>git tag </a:t>
            </a:r>
            <a:r>
              <a:rPr lang="fr-FR" altLang="fr-FR" sz="1800" b="1">
                <a:solidFill>
                  <a:schemeClr val="bg1"/>
                </a:solidFill>
                <a:latin typeface="Courier New" pitchFamily="49" charset="0"/>
                <a:cs typeface="Courier New" pitchFamily="49" charset="0"/>
              </a:rPr>
              <a:t>–d &lt;nomTag&gt;</a:t>
            </a:r>
          </a:p>
        </p:txBody>
      </p:sp>
    </p:spTree>
    <p:extLst>
      <p:ext uri="{BB962C8B-B14F-4D97-AF65-F5344CB8AC3E}">
        <p14:creationId xmlns:p14="http://schemas.microsoft.com/office/powerpoint/2010/main" val="3463155433"/>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Image 41">
            <a:extLst>
              <a:ext uri="{FF2B5EF4-FFF2-40B4-BE49-F238E27FC236}">
                <a16:creationId xmlns:a16="http://schemas.microsoft.com/office/drawing/2014/main" id="{44255E46-7F46-47B5-BD73-8C3F5FA611F0}"/>
              </a:ext>
            </a:extLst>
          </p:cNvPr>
          <p:cNvPicPr>
            <a:picLocks noChangeAspect="1"/>
          </p:cNvPicPr>
          <p:nvPr/>
        </p:nvPicPr>
        <p:blipFill rotWithShape="1">
          <a:blip r:embed="rId3"/>
          <a:srcRect l="-3556" r="1393"/>
          <a:stretch/>
        </p:blipFill>
        <p:spPr>
          <a:xfrm>
            <a:off x="5124971" y="1125538"/>
            <a:ext cx="1170155" cy="556087"/>
          </a:xfrm>
          <a:prstGeom prst="rect">
            <a:avLst/>
          </a:prstGeom>
        </p:spPr>
      </p:pic>
      <p:pic>
        <p:nvPicPr>
          <p:cNvPr id="39" name="Image 38">
            <a:extLst>
              <a:ext uri="{FF2B5EF4-FFF2-40B4-BE49-F238E27FC236}">
                <a16:creationId xmlns:a16="http://schemas.microsoft.com/office/drawing/2014/main" id="{77EA554D-B26B-4CC1-A3D7-B2E507123338}"/>
              </a:ext>
            </a:extLst>
          </p:cNvPr>
          <p:cNvPicPr>
            <a:picLocks noChangeAspect="1"/>
          </p:cNvPicPr>
          <p:nvPr/>
        </p:nvPicPr>
        <p:blipFill rotWithShape="1">
          <a:blip r:embed="rId3"/>
          <a:srcRect l="-3556" r="1393"/>
          <a:stretch/>
        </p:blipFill>
        <p:spPr>
          <a:xfrm>
            <a:off x="6124581" y="3175670"/>
            <a:ext cx="1170155" cy="556087"/>
          </a:xfrm>
          <a:prstGeom prst="rect">
            <a:avLst/>
          </a:prstGeom>
        </p:spPr>
      </p:pic>
      <p:pic>
        <p:nvPicPr>
          <p:cNvPr id="1026" name="Picture 2" descr="Résultat de recherche d'images pour &quot;photo code&quot;">
            <a:extLst>
              <a:ext uri="{FF2B5EF4-FFF2-40B4-BE49-F238E27FC236}">
                <a16:creationId xmlns:a16="http://schemas.microsoft.com/office/drawing/2014/main" id="{F1EED4FA-4FAC-4F9A-ABB0-3048F2FAB3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02" t="-66" r="45739" b="66"/>
          <a:stretch/>
        </p:blipFill>
        <p:spPr bwMode="auto">
          <a:xfrm>
            <a:off x="0" y="1298"/>
            <a:ext cx="5198838" cy="611184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4" name="Date Placeholder 3"/>
          <p:cNvSpPr>
            <a:spLocks noGrp="1"/>
          </p:cNvSpPr>
          <p:nvPr>
            <p:ph type="dt" sz="half" idx="2"/>
          </p:nvPr>
        </p:nvSpPr>
        <p:spPr/>
        <p:txBody>
          <a:bodyPr/>
          <a:lstStyle/>
          <a:p>
            <a:pPr defTabSz="1211878">
              <a:defRPr/>
            </a:pPr>
            <a:fld id="{B724F213-BE52-4AE7-91DC-1707437525C3}" type="datetime1">
              <a:rPr lang="fr-FR" smtClean="0">
                <a:solidFill>
                  <a:srgbClr val="000000"/>
                </a:solidFill>
              </a:rPr>
              <a:t>05/03/2020</a:t>
            </a:fld>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36</a:t>
            </a:fld>
            <a:endParaRPr lang="en-GB" dirty="0">
              <a:solidFill>
                <a:srgbClr val="000000"/>
              </a:solidFill>
            </a:endParaRPr>
          </a:p>
        </p:txBody>
      </p:sp>
      <p:sp>
        <p:nvSpPr>
          <p:cNvPr id="38" name="Rectangle 37"/>
          <p:cNvSpPr/>
          <p:nvPr/>
        </p:nvSpPr>
        <p:spPr>
          <a:xfrm>
            <a:off x="1" y="0"/>
            <a:ext cx="5215766" cy="6113140"/>
          </a:xfrm>
          <a:prstGeom prst="rect">
            <a:avLst/>
          </a:prstGeom>
          <a:solidFill>
            <a:srgbClr val="0D0D0D">
              <a:alpha val="84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21" name="Image 20">
            <a:extLst>
              <a:ext uri="{FF2B5EF4-FFF2-40B4-BE49-F238E27FC236}">
                <a16:creationId xmlns:a16="http://schemas.microsoft.com/office/drawing/2014/main" id="{DFF426DB-4005-4201-AA4F-83CD2905F3BE}"/>
              </a:ext>
            </a:extLst>
          </p:cNvPr>
          <p:cNvPicPr>
            <a:picLocks noChangeAspect="1"/>
          </p:cNvPicPr>
          <p:nvPr/>
        </p:nvPicPr>
        <p:blipFill rotWithShape="1">
          <a:blip r:embed="rId5"/>
          <a:srcRect t="41620"/>
          <a:stretch/>
        </p:blipFill>
        <p:spPr>
          <a:xfrm>
            <a:off x="8605270" y="2791619"/>
            <a:ext cx="936104" cy="2726408"/>
          </a:xfrm>
          <a:prstGeom prst="rect">
            <a:avLst/>
          </a:prstGeom>
        </p:spPr>
      </p:pic>
      <p:grpSp>
        <p:nvGrpSpPr>
          <p:cNvPr id="28" name="Groupe 27">
            <a:extLst>
              <a:ext uri="{FF2B5EF4-FFF2-40B4-BE49-F238E27FC236}">
                <a16:creationId xmlns:a16="http://schemas.microsoft.com/office/drawing/2014/main" id="{6ECF7CC6-235B-4D76-94CA-4384B8D2B041}"/>
              </a:ext>
            </a:extLst>
          </p:cNvPr>
          <p:cNvGrpSpPr/>
          <p:nvPr/>
        </p:nvGrpSpPr>
        <p:grpSpPr>
          <a:xfrm>
            <a:off x="10352980" y="1204864"/>
            <a:ext cx="904526" cy="384291"/>
            <a:chOff x="6741627" y="2454873"/>
            <a:chExt cx="1479688" cy="628650"/>
          </a:xfrm>
        </p:grpSpPr>
        <p:pic>
          <p:nvPicPr>
            <p:cNvPr id="29" name="Image 28">
              <a:extLst>
                <a:ext uri="{FF2B5EF4-FFF2-40B4-BE49-F238E27FC236}">
                  <a16:creationId xmlns:a16="http://schemas.microsoft.com/office/drawing/2014/main" id="{D884251F-B3DB-4675-9BBD-0012391F7401}"/>
                </a:ext>
              </a:extLst>
            </p:cNvPr>
            <p:cNvPicPr>
              <a:picLocks noChangeAspect="1"/>
            </p:cNvPicPr>
            <p:nvPr/>
          </p:nvPicPr>
          <p:blipFill rotWithShape="1">
            <a:blip r:embed="rId6"/>
            <a:srcRect l="2105" r="2000"/>
            <a:stretch/>
          </p:blipFill>
          <p:spPr>
            <a:xfrm>
              <a:off x="6741627" y="2454873"/>
              <a:ext cx="1479688" cy="628650"/>
            </a:xfrm>
            <a:prstGeom prst="rect">
              <a:avLst/>
            </a:prstGeom>
          </p:spPr>
        </p:pic>
        <p:pic>
          <p:nvPicPr>
            <p:cNvPr id="30" name="Image 29">
              <a:extLst>
                <a:ext uri="{FF2B5EF4-FFF2-40B4-BE49-F238E27FC236}">
                  <a16:creationId xmlns:a16="http://schemas.microsoft.com/office/drawing/2014/main" id="{2A789010-8C18-4C73-A440-B5AF2E860AB5}"/>
                </a:ext>
              </a:extLst>
            </p:cNvPr>
            <p:cNvPicPr>
              <a:picLocks noChangeAspect="1"/>
            </p:cNvPicPr>
            <p:nvPr/>
          </p:nvPicPr>
          <p:blipFill rotWithShape="1">
            <a:blip r:embed="rId7">
              <a:clrChange>
                <a:clrFrom>
                  <a:srgbClr val="FFFFFF"/>
                </a:clrFrom>
                <a:clrTo>
                  <a:srgbClr val="FFFFFF">
                    <a:alpha val="0"/>
                  </a:srgbClr>
                </a:clrTo>
              </a:clrChange>
            </a:blip>
            <a:srcRect l="9253" t="31566" r="18186" b="24501"/>
            <a:stretch/>
          </p:blipFill>
          <p:spPr>
            <a:xfrm>
              <a:off x="7038253" y="2637706"/>
              <a:ext cx="1092006" cy="284549"/>
            </a:xfrm>
            <a:prstGeom prst="rect">
              <a:avLst/>
            </a:prstGeom>
          </p:spPr>
        </p:pic>
      </p:grpSp>
      <p:sp>
        <p:nvSpPr>
          <p:cNvPr id="20" name="Rectangle 2">
            <a:extLst>
              <a:ext uri="{FF2B5EF4-FFF2-40B4-BE49-F238E27FC236}">
                <a16:creationId xmlns:a16="http://schemas.microsoft.com/office/drawing/2014/main" id="{E0BC0443-04C2-498A-8943-64FECF677094}"/>
              </a:ext>
            </a:extLst>
          </p:cNvPr>
          <p:cNvSpPr>
            <a:spLocks noChangeArrowheads="1"/>
          </p:cNvSpPr>
          <p:nvPr/>
        </p:nvSpPr>
        <p:spPr bwMode="auto">
          <a:xfrm>
            <a:off x="16928" y="696240"/>
            <a:ext cx="518190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clone</a:t>
            </a:r>
            <a:endParaRPr lang="fr-FR" altLang="fr-FR" sz="1800" b="1" dirty="0">
              <a:solidFill>
                <a:schemeClr val="bg1"/>
              </a:solidFill>
              <a:latin typeface="Arial" pitchFamily="34" charset="0"/>
              <a:cs typeface="Arial" pitchFamily="34" charset="0"/>
            </a:endParaRPr>
          </a:p>
        </p:txBody>
      </p:sp>
      <p:sp>
        <p:nvSpPr>
          <p:cNvPr id="22" name="Rectangle 2">
            <a:extLst>
              <a:ext uri="{FF2B5EF4-FFF2-40B4-BE49-F238E27FC236}">
                <a16:creationId xmlns:a16="http://schemas.microsoft.com/office/drawing/2014/main" id="{6D67E2FC-C7AD-4DAB-81C8-A46D067A0355}"/>
              </a:ext>
            </a:extLst>
          </p:cNvPr>
          <p:cNvSpPr>
            <a:spLocks noChangeArrowheads="1"/>
          </p:cNvSpPr>
          <p:nvPr/>
        </p:nvSpPr>
        <p:spPr bwMode="auto">
          <a:xfrm>
            <a:off x="1" y="1211952"/>
            <a:ext cx="519883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tag </a:t>
            </a:r>
            <a:r>
              <a:rPr lang="fr-FR" altLang="fr-FR" sz="1800" b="1" dirty="0" err="1">
                <a:solidFill>
                  <a:schemeClr val="bg1"/>
                </a:solidFill>
                <a:latin typeface="Courier New" pitchFamily="49" charset="0"/>
                <a:cs typeface="Courier New" pitchFamily="49" charset="0"/>
              </a:rPr>
              <a:t>lisa</a:t>
            </a:r>
            <a:r>
              <a:rPr lang="fr-FR" altLang="fr-FR" sz="1800" b="1" dirty="0">
                <a:solidFill>
                  <a:schemeClr val="bg1"/>
                </a:solidFill>
                <a:latin typeface="Courier New" pitchFamily="49" charset="0"/>
                <a:cs typeface="Courier New" pitchFamily="49" charset="0"/>
              </a:rPr>
              <a:t> </a:t>
            </a:r>
            <a:endParaRPr lang="fr-FR" altLang="fr-FR" sz="1800" b="1" dirty="0">
              <a:solidFill>
                <a:schemeClr val="bg1"/>
              </a:solidFill>
              <a:latin typeface="Arial" pitchFamily="34" charset="0"/>
              <a:cs typeface="Arial" pitchFamily="34" charset="0"/>
            </a:endParaRPr>
          </a:p>
        </p:txBody>
      </p:sp>
      <p:sp>
        <p:nvSpPr>
          <p:cNvPr id="23" name="Rectangle 2">
            <a:extLst>
              <a:ext uri="{FF2B5EF4-FFF2-40B4-BE49-F238E27FC236}">
                <a16:creationId xmlns:a16="http://schemas.microsoft.com/office/drawing/2014/main" id="{0B73AD73-3C3B-4372-8A1A-8F7D015B495D}"/>
              </a:ext>
            </a:extLst>
          </p:cNvPr>
          <p:cNvSpPr>
            <a:spLocks noChangeArrowheads="1"/>
          </p:cNvSpPr>
          <p:nvPr/>
        </p:nvSpPr>
        <p:spPr bwMode="auto">
          <a:xfrm>
            <a:off x="16928" y="1740512"/>
            <a:ext cx="5198838"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–b branch1</a:t>
            </a:r>
            <a:endParaRPr lang="fr-FR" altLang="fr-FR" sz="1800" b="1" dirty="0">
              <a:solidFill>
                <a:schemeClr val="accent5"/>
              </a:solidFill>
              <a:latin typeface="Arial" pitchFamily="34" charset="0"/>
              <a:cs typeface="Arial" pitchFamily="34" charset="0"/>
            </a:endParaRPr>
          </a:p>
        </p:txBody>
      </p:sp>
      <p:sp>
        <p:nvSpPr>
          <p:cNvPr id="24" name="Rectangle 2">
            <a:extLst>
              <a:ext uri="{FF2B5EF4-FFF2-40B4-BE49-F238E27FC236}">
                <a16:creationId xmlns:a16="http://schemas.microsoft.com/office/drawing/2014/main" id="{3D3A924F-B4C2-478C-8CEA-926288B47CEC}"/>
              </a:ext>
            </a:extLst>
          </p:cNvPr>
          <p:cNvSpPr>
            <a:spLocks noChangeArrowheads="1"/>
          </p:cNvSpPr>
          <p:nvPr/>
        </p:nvSpPr>
        <p:spPr bwMode="auto">
          <a:xfrm>
            <a:off x="0" y="3362304"/>
            <a:ext cx="5198839"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master</a:t>
            </a:r>
            <a:endParaRPr lang="fr-FR" altLang="fr-FR" sz="1800" b="1" dirty="0">
              <a:solidFill>
                <a:schemeClr val="bg1"/>
              </a:solidFill>
              <a:latin typeface="Arial" pitchFamily="34" charset="0"/>
              <a:cs typeface="Arial" pitchFamily="34" charset="0"/>
            </a:endParaRPr>
          </a:p>
        </p:txBody>
      </p:sp>
      <p:sp>
        <p:nvSpPr>
          <p:cNvPr id="31" name="Rectangle 2">
            <a:extLst>
              <a:ext uri="{FF2B5EF4-FFF2-40B4-BE49-F238E27FC236}">
                <a16:creationId xmlns:a16="http://schemas.microsoft.com/office/drawing/2014/main" id="{44FC9BB0-48A5-423A-A443-9E3D3100DBBD}"/>
              </a:ext>
            </a:extLst>
          </p:cNvPr>
          <p:cNvSpPr>
            <a:spLocks noChangeArrowheads="1"/>
          </p:cNvSpPr>
          <p:nvPr/>
        </p:nvSpPr>
        <p:spPr bwMode="auto">
          <a:xfrm>
            <a:off x="16928" y="2244568"/>
            <a:ext cx="5198839" cy="923330"/>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touch</a:t>
            </a:r>
            <a:r>
              <a:rPr lang="fr-FR" altLang="fr-FR" sz="1800" b="1" dirty="0">
                <a:solidFill>
                  <a:schemeClr val="bg1"/>
                </a:solidFill>
                <a:latin typeface="Courier New" pitchFamily="49" charset="0"/>
                <a:cs typeface="Courier New" pitchFamily="49" charset="0"/>
              </a:rPr>
              <a:t> fichier1</a:t>
            </a:r>
          </a:p>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add</a:t>
            </a:r>
            <a:r>
              <a:rPr lang="fr-FR" altLang="fr-FR" sz="1800" b="1" dirty="0">
                <a:solidFill>
                  <a:schemeClr val="bg1"/>
                </a:solidFill>
                <a:latin typeface="Courier New" pitchFamily="49" charset="0"/>
                <a:cs typeface="Courier New" pitchFamily="49" charset="0"/>
              </a:rPr>
              <a:t> fichier1</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commit –m "ajout de fichier1"</a:t>
            </a:r>
            <a:endParaRPr lang="fr-FR" altLang="fr-FR" sz="1800" b="1" dirty="0">
              <a:solidFill>
                <a:schemeClr val="accent5"/>
              </a:solidFill>
              <a:latin typeface="Arial" pitchFamily="34" charset="0"/>
              <a:cs typeface="Arial" pitchFamily="34" charset="0"/>
            </a:endParaRPr>
          </a:p>
        </p:txBody>
      </p:sp>
      <p:pic>
        <p:nvPicPr>
          <p:cNvPr id="33" name="Image 32">
            <a:extLst>
              <a:ext uri="{FF2B5EF4-FFF2-40B4-BE49-F238E27FC236}">
                <a16:creationId xmlns:a16="http://schemas.microsoft.com/office/drawing/2014/main" id="{5F9A52B8-5BCB-4234-BA51-7CF712375786}"/>
              </a:ext>
            </a:extLst>
          </p:cNvPr>
          <p:cNvPicPr>
            <a:picLocks noChangeAspect="1"/>
          </p:cNvPicPr>
          <p:nvPr/>
        </p:nvPicPr>
        <p:blipFill rotWithShape="1">
          <a:blip r:embed="rId5"/>
          <a:srcRect l="29325" t="61689" r="32214" b="21350"/>
          <a:stretch/>
        </p:blipFill>
        <p:spPr>
          <a:xfrm rot="19455375">
            <a:off x="8451270" y="1999531"/>
            <a:ext cx="360041" cy="792088"/>
          </a:xfrm>
          <a:prstGeom prst="rect">
            <a:avLst/>
          </a:prstGeom>
        </p:spPr>
      </p:pic>
      <p:grpSp>
        <p:nvGrpSpPr>
          <p:cNvPr id="7" name="Groupe 6">
            <a:extLst>
              <a:ext uri="{FF2B5EF4-FFF2-40B4-BE49-F238E27FC236}">
                <a16:creationId xmlns:a16="http://schemas.microsoft.com/office/drawing/2014/main" id="{B98AF7A5-3A2C-4963-B891-6D33CBFF05BD}"/>
              </a:ext>
            </a:extLst>
          </p:cNvPr>
          <p:cNvGrpSpPr/>
          <p:nvPr/>
        </p:nvGrpSpPr>
        <p:grpSpPr>
          <a:xfrm>
            <a:off x="7595905" y="870601"/>
            <a:ext cx="936104" cy="1156768"/>
            <a:chOff x="7707441" y="870601"/>
            <a:chExt cx="936104" cy="1156768"/>
          </a:xfrm>
        </p:grpSpPr>
        <p:pic>
          <p:nvPicPr>
            <p:cNvPr id="32" name="Image 31">
              <a:extLst>
                <a:ext uri="{FF2B5EF4-FFF2-40B4-BE49-F238E27FC236}">
                  <a16:creationId xmlns:a16="http://schemas.microsoft.com/office/drawing/2014/main" id="{F01A144F-FA08-4AF1-8512-D4A55FAF2E62}"/>
                </a:ext>
              </a:extLst>
            </p:cNvPr>
            <p:cNvPicPr>
              <a:picLocks noChangeAspect="1"/>
            </p:cNvPicPr>
            <p:nvPr/>
          </p:nvPicPr>
          <p:blipFill rotWithShape="1">
            <a:blip r:embed="rId5"/>
            <a:srcRect t="-223" b="76049"/>
            <a:stretch/>
          </p:blipFill>
          <p:spPr>
            <a:xfrm>
              <a:off x="7707441" y="870601"/>
              <a:ext cx="936104" cy="1128930"/>
            </a:xfrm>
            <a:prstGeom prst="rect">
              <a:avLst/>
            </a:prstGeom>
          </p:spPr>
        </p:pic>
        <p:pic>
          <p:nvPicPr>
            <p:cNvPr id="6" name="Image 5">
              <a:extLst>
                <a:ext uri="{FF2B5EF4-FFF2-40B4-BE49-F238E27FC236}">
                  <a16:creationId xmlns:a16="http://schemas.microsoft.com/office/drawing/2014/main" id="{0767D7EA-590E-43C3-8B91-22699CA308D2}"/>
                </a:ext>
              </a:extLst>
            </p:cNvPr>
            <p:cNvPicPr>
              <a:picLocks noChangeAspect="1"/>
            </p:cNvPicPr>
            <p:nvPr/>
          </p:nvPicPr>
          <p:blipFill>
            <a:blip r:embed="rId8"/>
            <a:stretch>
              <a:fillRect/>
            </a:stretch>
          </p:blipFill>
          <p:spPr>
            <a:xfrm>
              <a:off x="8208878" y="1693994"/>
              <a:ext cx="390525" cy="333375"/>
            </a:xfrm>
            <a:prstGeom prst="rect">
              <a:avLst/>
            </a:prstGeom>
          </p:spPr>
        </p:pic>
      </p:grpSp>
      <p:pic>
        <p:nvPicPr>
          <p:cNvPr id="34" name="Image 33">
            <a:extLst>
              <a:ext uri="{FF2B5EF4-FFF2-40B4-BE49-F238E27FC236}">
                <a16:creationId xmlns:a16="http://schemas.microsoft.com/office/drawing/2014/main" id="{AE3F6162-9384-4752-9633-16349B69E590}"/>
              </a:ext>
            </a:extLst>
          </p:cNvPr>
          <p:cNvPicPr>
            <a:picLocks noChangeAspect="1"/>
          </p:cNvPicPr>
          <p:nvPr/>
        </p:nvPicPr>
        <p:blipFill rotWithShape="1">
          <a:blip r:embed="rId5">
            <a:clrChange>
              <a:clrFrom>
                <a:srgbClr val="FEFFFF"/>
              </a:clrFrom>
              <a:clrTo>
                <a:srgbClr val="FEFFFF">
                  <a:alpha val="0"/>
                </a:srgbClr>
              </a:clrTo>
            </a:clrChange>
          </a:blip>
          <a:srcRect t="-223" b="76049"/>
          <a:stretch/>
        </p:blipFill>
        <p:spPr>
          <a:xfrm>
            <a:off x="9549939" y="917703"/>
            <a:ext cx="936104" cy="1128930"/>
          </a:xfrm>
          <a:prstGeom prst="rect">
            <a:avLst/>
          </a:prstGeom>
        </p:spPr>
      </p:pic>
      <p:pic>
        <p:nvPicPr>
          <p:cNvPr id="35" name="Image 34">
            <a:extLst>
              <a:ext uri="{FF2B5EF4-FFF2-40B4-BE49-F238E27FC236}">
                <a16:creationId xmlns:a16="http://schemas.microsoft.com/office/drawing/2014/main" id="{39689EEF-5235-428F-9AE5-89DC27143516}"/>
              </a:ext>
            </a:extLst>
          </p:cNvPr>
          <p:cNvPicPr>
            <a:picLocks noChangeAspect="1"/>
          </p:cNvPicPr>
          <p:nvPr/>
        </p:nvPicPr>
        <p:blipFill rotWithShape="1">
          <a:blip r:embed="rId5"/>
          <a:srcRect l="29325" t="61689" r="32214" b="21350"/>
          <a:stretch/>
        </p:blipFill>
        <p:spPr>
          <a:xfrm rot="2142594">
            <a:off x="9311509" y="2042832"/>
            <a:ext cx="360041" cy="792088"/>
          </a:xfrm>
          <a:prstGeom prst="rect">
            <a:avLst/>
          </a:prstGeom>
        </p:spPr>
      </p:pic>
      <p:pic>
        <p:nvPicPr>
          <p:cNvPr id="8" name="Image 7">
            <a:extLst>
              <a:ext uri="{FF2B5EF4-FFF2-40B4-BE49-F238E27FC236}">
                <a16:creationId xmlns:a16="http://schemas.microsoft.com/office/drawing/2014/main" id="{3F5D4A09-09AB-46D0-AE3F-DEBB20D2C9D4}"/>
              </a:ext>
            </a:extLst>
          </p:cNvPr>
          <p:cNvPicPr>
            <a:picLocks noChangeAspect="1"/>
          </p:cNvPicPr>
          <p:nvPr/>
        </p:nvPicPr>
        <p:blipFill rotWithShape="1">
          <a:blip r:embed="rId9">
            <a:clrChange>
              <a:clrFrom>
                <a:srgbClr val="FFFFFF"/>
              </a:clrFrom>
              <a:clrTo>
                <a:srgbClr val="FFFFFF">
                  <a:alpha val="0"/>
                </a:srgbClr>
              </a:clrTo>
            </a:clrChange>
            <a:duotone>
              <a:schemeClr val="accent1">
                <a:shade val="45000"/>
                <a:satMod val="135000"/>
              </a:schemeClr>
              <a:prstClr val="white"/>
            </a:duotone>
          </a:blip>
          <a:srcRect l="-1197" r="1197"/>
          <a:stretch/>
        </p:blipFill>
        <p:spPr>
          <a:xfrm>
            <a:off x="9412476" y="2905919"/>
            <a:ext cx="1504950" cy="647700"/>
          </a:xfrm>
          <a:prstGeom prst="rect">
            <a:avLst/>
          </a:prstGeom>
        </p:spPr>
      </p:pic>
      <p:sp>
        <p:nvSpPr>
          <p:cNvPr id="36" name="Rectangle 2">
            <a:extLst>
              <a:ext uri="{FF2B5EF4-FFF2-40B4-BE49-F238E27FC236}">
                <a16:creationId xmlns:a16="http://schemas.microsoft.com/office/drawing/2014/main" id="{BA5156AB-A5A0-4CB8-8668-765FECAF565A}"/>
              </a:ext>
            </a:extLst>
          </p:cNvPr>
          <p:cNvSpPr>
            <a:spLocks noChangeArrowheads="1"/>
          </p:cNvSpPr>
          <p:nvPr/>
        </p:nvSpPr>
        <p:spPr bwMode="auto">
          <a:xfrm>
            <a:off x="-1" y="3870488"/>
            <a:ext cx="5215768" cy="923330"/>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touch</a:t>
            </a:r>
            <a:r>
              <a:rPr lang="fr-FR" altLang="fr-FR" sz="1800" b="1" dirty="0">
                <a:solidFill>
                  <a:schemeClr val="bg1"/>
                </a:solidFill>
                <a:latin typeface="Courier New" pitchFamily="49" charset="0"/>
                <a:cs typeface="Courier New" pitchFamily="49" charset="0"/>
              </a:rPr>
              <a:t> fichier2</a:t>
            </a:r>
          </a:p>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add</a:t>
            </a:r>
            <a:r>
              <a:rPr lang="fr-FR" altLang="fr-FR" sz="1800" b="1" dirty="0">
                <a:solidFill>
                  <a:schemeClr val="bg1"/>
                </a:solidFill>
                <a:latin typeface="Courier New" pitchFamily="49" charset="0"/>
                <a:cs typeface="Courier New" pitchFamily="49" charset="0"/>
              </a:rPr>
              <a:t> fichier2</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commit –m "ajout de fichier2"</a:t>
            </a:r>
            <a:endParaRPr lang="fr-FR" altLang="fr-FR" sz="1800" b="1" dirty="0">
              <a:solidFill>
                <a:schemeClr val="accent5"/>
              </a:solidFill>
              <a:latin typeface="Arial" pitchFamily="34" charset="0"/>
              <a:cs typeface="Arial" pitchFamily="34" charset="0"/>
            </a:endParaRPr>
          </a:p>
        </p:txBody>
      </p:sp>
      <p:pic>
        <p:nvPicPr>
          <p:cNvPr id="37" name="Image 36">
            <a:extLst>
              <a:ext uri="{FF2B5EF4-FFF2-40B4-BE49-F238E27FC236}">
                <a16:creationId xmlns:a16="http://schemas.microsoft.com/office/drawing/2014/main" id="{912F2CEA-D63C-4331-ACFA-906894E00D36}"/>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11289084" y="1195338"/>
            <a:ext cx="762759" cy="384291"/>
          </a:xfrm>
          <a:prstGeom prst="rect">
            <a:avLst/>
          </a:prstGeom>
        </p:spPr>
      </p:pic>
      <p:pic>
        <p:nvPicPr>
          <p:cNvPr id="9" name="Image 8">
            <a:extLst>
              <a:ext uri="{FF2B5EF4-FFF2-40B4-BE49-F238E27FC236}">
                <a16:creationId xmlns:a16="http://schemas.microsoft.com/office/drawing/2014/main" id="{3A51F8CE-5609-4104-8509-0F4C23A8E82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7336838" y="2632745"/>
            <a:ext cx="1342890" cy="542871"/>
          </a:xfrm>
          <a:prstGeom prst="rect">
            <a:avLst/>
          </a:prstGeom>
        </p:spPr>
      </p:pic>
      <p:pic>
        <p:nvPicPr>
          <p:cNvPr id="40" name="Image 39">
            <a:extLst>
              <a:ext uri="{FF2B5EF4-FFF2-40B4-BE49-F238E27FC236}">
                <a16:creationId xmlns:a16="http://schemas.microsoft.com/office/drawing/2014/main" id="{85EF8043-354A-4A60-9DF2-517584D55BA5}"/>
              </a:ext>
            </a:extLst>
          </p:cNvPr>
          <p:cNvPicPr>
            <a:picLocks noChangeAspect="1"/>
          </p:cNvPicPr>
          <p:nvPr/>
        </p:nvPicPr>
        <p:blipFill rotWithShape="1">
          <a:blip r:embed="rId7">
            <a:clrChange>
              <a:clrFrom>
                <a:srgbClr val="FFFFFF"/>
              </a:clrFrom>
              <a:clrTo>
                <a:srgbClr val="FFFFFF">
                  <a:alpha val="0"/>
                </a:srgbClr>
              </a:clrTo>
            </a:clrChange>
          </a:blip>
          <a:srcRect l="2158" r="-479"/>
          <a:stretch/>
        </p:blipFill>
        <p:spPr>
          <a:xfrm>
            <a:off x="7361707" y="3161184"/>
            <a:ext cx="1270395" cy="556087"/>
          </a:xfrm>
          <a:prstGeom prst="rect">
            <a:avLst/>
          </a:prstGeom>
        </p:spPr>
      </p:pic>
      <p:sp>
        <p:nvSpPr>
          <p:cNvPr id="41" name="Rectangle 2">
            <a:extLst>
              <a:ext uri="{FF2B5EF4-FFF2-40B4-BE49-F238E27FC236}">
                <a16:creationId xmlns:a16="http://schemas.microsoft.com/office/drawing/2014/main" id="{DF176085-651B-424C-8D4F-9EA135D59BC4}"/>
              </a:ext>
            </a:extLst>
          </p:cNvPr>
          <p:cNvSpPr>
            <a:spLocks noChangeArrowheads="1"/>
          </p:cNvSpPr>
          <p:nvPr/>
        </p:nvSpPr>
        <p:spPr bwMode="auto">
          <a:xfrm>
            <a:off x="-1" y="4932670"/>
            <a:ext cx="5198837"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branch1</a:t>
            </a:r>
            <a:endParaRPr lang="fr-FR" altLang="fr-FR" sz="1800" b="1" dirty="0">
              <a:solidFill>
                <a:schemeClr val="accent5"/>
              </a:solidFill>
              <a:latin typeface="Arial" pitchFamily="34" charset="0"/>
              <a:cs typeface="Arial" pitchFamily="34" charset="0"/>
            </a:endParaRPr>
          </a:p>
        </p:txBody>
      </p:sp>
    </p:spTree>
    <p:extLst>
      <p:ext uri="{BB962C8B-B14F-4D97-AF65-F5344CB8AC3E}">
        <p14:creationId xmlns:p14="http://schemas.microsoft.com/office/powerpoint/2010/main" val="33383692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1.11577E-6 4.2953E-6 L -0.00131 -0.08424 " pathEditMode="relative" rAng="0" ptsTypes="AA">
                                      <p:cBhvr>
                                        <p:cTn id="28" dur="1000" fill="hold"/>
                                        <p:tgtEl>
                                          <p:spTgt spid="39"/>
                                        </p:tgtEl>
                                        <p:attrNameLst>
                                          <p:attrName>ppt_x</p:attrName>
                                          <p:attrName>ppt_y</p:attrName>
                                        </p:attrNameLst>
                                      </p:cBhvr>
                                      <p:rCtr x="-65" y="-4212"/>
                                    </p:animMotion>
                                  </p:childTnLst>
                                </p:cTn>
                              </p:par>
                              <p:par>
                                <p:cTn id="29" presetID="1"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42" presetClass="path" presetSubtype="0" accel="50000" decel="50000" fill="hold" nodeType="withEffect">
                                  <p:stCondLst>
                                    <p:cond delay="0"/>
                                  </p:stCondLst>
                                  <p:childTnLst>
                                    <p:animMotion origin="layout" path="M 3.77685E-6 -1.64777E-6 L -0.08264 -0.21916 " pathEditMode="relative" rAng="0" ptsTypes="AA">
                                      <p:cBhvr>
                                        <p:cTn id="42" dur="1000" fill="hold"/>
                                        <p:tgtEl>
                                          <p:spTgt spid="9"/>
                                        </p:tgtEl>
                                        <p:attrNameLst>
                                          <p:attrName>ppt_x</p:attrName>
                                          <p:attrName>ppt_y</p:attrName>
                                        </p:attrNameLst>
                                      </p:cBhvr>
                                      <p:rCtr x="-4138" y="-10970"/>
                                    </p:animMotion>
                                  </p:childTnLst>
                                </p:cTn>
                              </p:par>
                              <p:par>
                                <p:cTn id="43" presetID="42" presetClass="path" presetSubtype="0" accel="50000" decel="50000" fill="hold" nodeType="withEffect">
                                  <p:stCondLst>
                                    <p:cond delay="0"/>
                                  </p:stCondLst>
                                  <p:childTnLst>
                                    <p:animMotion origin="layout" path="M -0.00131 -0.08424 L -0.0846 -0.29924 " pathEditMode="relative" rAng="0" ptsTypes="AA">
                                      <p:cBhvr>
                                        <p:cTn id="44" dur="1000" fill="hold"/>
                                        <p:tgtEl>
                                          <p:spTgt spid="39"/>
                                        </p:tgtEl>
                                        <p:attrNameLst>
                                          <p:attrName>ppt_x</p:attrName>
                                          <p:attrName>ppt_y</p:attrName>
                                        </p:attrNameLst>
                                      </p:cBhvr>
                                      <p:rCtr x="-4164" y="-10761"/>
                                    </p:animMotion>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0846 -0.29924 L 2.17391E-6 4.28604E-6 " pathEditMode="relative" rAng="0" ptsTypes="AA">
                                      <p:cBhvr>
                                        <p:cTn id="52" dur="1000" fill="hold"/>
                                        <p:tgtEl>
                                          <p:spTgt spid="39"/>
                                        </p:tgtEl>
                                        <p:attrNameLst>
                                          <p:attrName>ppt_x</p:attrName>
                                          <p:attrName>ppt_y</p:attrName>
                                        </p:attrNameLst>
                                      </p:cBhvr>
                                      <p:rCtr x="4269" y="14788"/>
                                    </p:animMotion>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0" presetClass="exit" presetSubtype="0" fill="hold" nodeType="withEffect">
                                  <p:stCondLst>
                                    <p:cond delay="0"/>
                                  </p:stCondLst>
                                  <p:childTnLst>
                                    <p:animEffect transition="out" filter="fade">
                                      <p:cBhvr>
                                        <p:cTn id="64" dur="500"/>
                                        <p:tgtEl>
                                          <p:spTgt spid="39"/>
                                        </p:tgtEl>
                                      </p:cBhvr>
                                    </p:animEffect>
                                    <p:set>
                                      <p:cBhvr>
                                        <p:cTn id="65" dur="1" fill="hold">
                                          <p:stCondLst>
                                            <p:cond delay="499"/>
                                          </p:stCondLst>
                                        </p:cTn>
                                        <p:tgtEl>
                                          <p:spTgt spid="39"/>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40"/>
                                        </p:tgtEl>
                                      </p:cBhvr>
                                    </p:animEffect>
                                    <p:set>
                                      <p:cBhvr>
                                        <p:cTn id="68" dur="1" fill="hold">
                                          <p:stCondLst>
                                            <p:cond delay="499"/>
                                          </p:stCondLst>
                                        </p:cTn>
                                        <p:tgtEl>
                                          <p:spTgt spid="40"/>
                                        </p:tgtEl>
                                        <p:attrNameLst>
                                          <p:attrName>style.visibility</p:attrName>
                                        </p:attrNameLst>
                                      </p:cBhvr>
                                      <p:to>
                                        <p:strVal val="hidden"/>
                                      </p:to>
                                    </p:se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1"/>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500"/>
                                        <p:tgtEl>
                                          <p:spTgt spid="42"/>
                                        </p:tgtEl>
                                      </p:cBhvr>
                                    </p:animEffect>
                                  </p:childTnLst>
                                </p:cTn>
                              </p:par>
                              <p:par>
                                <p:cTn id="85" presetID="10" presetClass="exit" presetSubtype="0" fill="hold" nodeType="withEffect">
                                  <p:stCondLst>
                                    <p:cond delay="0"/>
                                  </p:stCondLst>
                                  <p:childTnLst>
                                    <p:animEffect transition="out" filter="fade">
                                      <p:cBhvr>
                                        <p:cTn id="86" dur="500"/>
                                        <p:tgtEl>
                                          <p:spTgt spid="37"/>
                                        </p:tgtEl>
                                      </p:cBhvr>
                                    </p:animEffect>
                                    <p:set>
                                      <p:cBhvr>
                                        <p:cTn id="87"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3" grpId="0"/>
      <p:bldP spid="24" grpId="0"/>
      <p:bldP spid="31" grpId="0"/>
      <p:bldP spid="36" grpId="0"/>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ésultat de recherche d'images pour &quot;photo code&quot;">
            <a:extLst>
              <a:ext uri="{FF2B5EF4-FFF2-40B4-BE49-F238E27FC236}">
                <a16:creationId xmlns:a16="http://schemas.microsoft.com/office/drawing/2014/main" id="{F1EED4FA-4FAC-4F9A-ABB0-3048F2FAB3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01" t="-66" r="37819" b="66"/>
          <a:stretch/>
        </p:blipFill>
        <p:spPr bwMode="auto">
          <a:xfrm>
            <a:off x="-1" y="1298"/>
            <a:ext cx="6061075" cy="611184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4" name="Date Placeholder 3"/>
          <p:cNvSpPr>
            <a:spLocks noGrp="1"/>
          </p:cNvSpPr>
          <p:nvPr>
            <p:ph type="dt" sz="half" idx="2"/>
          </p:nvPr>
        </p:nvSpPr>
        <p:spPr/>
        <p:txBody>
          <a:bodyPr/>
          <a:lstStyle/>
          <a:p>
            <a:pPr defTabSz="1211878">
              <a:defRPr/>
            </a:pPr>
            <a:fld id="{B724F213-BE52-4AE7-91DC-1707437525C3}" type="datetime1">
              <a:rPr lang="fr-FR" smtClean="0">
                <a:solidFill>
                  <a:srgbClr val="000000"/>
                </a:solidFill>
              </a:rPr>
              <a:t>05/03/2020</a:t>
            </a:fld>
            <a:endParaRPr lang="en-GB" dirty="0">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37</a:t>
            </a:fld>
            <a:endParaRPr lang="en-GB" dirty="0">
              <a:solidFill>
                <a:srgbClr val="000000"/>
              </a:solidFill>
            </a:endParaRPr>
          </a:p>
        </p:txBody>
      </p:sp>
      <p:sp>
        <p:nvSpPr>
          <p:cNvPr id="38" name="Rectangle 37"/>
          <p:cNvSpPr/>
          <p:nvPr/>
        </p:nvSpPr>
        <p:spPr>
          <a:xfrm>
            <a:off x="0" y="0"/>
            <a:ext cx="6061075" cy="6113140"/>
          </a:xfrm>
          <a:prstGeom prst="rect">
            <a:avLst/>
          </a:prstGeom>
          <a:solidFill>
            <a:srgbClr val="0D0D0D">
              <a:alpha val="8400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en-GB" sz="1400" dirty="0">
              <a:solidFill>
                <a:schemeClr val="tx1"/>
              </a:solidFill>
            </a:endParaRPr>
          </a:p>
        </p:txBody>
      </p:sp>
      <p:pic>
        <p:nvPicPr>
          <p:cNvPr id="21" name="Image 20">
            <a:extLst>
              <a:ext uri="{FF2B5EF4-FFF2-40B4-BE49-F238E27FC236}">
                <a16:creationId xmlns:a16="http://schemas.microsoft.com/office/drawing/2014/main" id="{DFF426DB-4005-4201-AA4F-83CD2905F3BE}"/>
              </a:ext>
            </a:extLst>
          </p:cNvPr>
          <p:cNvPicPr>
            <a:picLocks noChangeAspect="1"/>
          </p:cNvPicPr>
          <p:nvPr/>
        </p:nvPicPr>
        <p:blipFill rotWithShape="1">
          <a:blip r:embed="rId4"/>
          <a:srcRect t="41620"/>
          <a:stretch/>
        </p:blipFill>
        <p:spPr>
          <a:xfrm>
            <a:off x="8792458" y="2936508"/>
            <a:ext cx="936104" cy="2726408"/>
          </a:xfrm>
          <a:prstGeom prst="rect">
            <a:avLst/>
          </a:prstGeom>
        </p:spPr>
      </p:pic>
      <p:sp>
        <p:nvSpPr>
          <p:cNvPr id="20" name="Rectangle 2">
            <a:extLst>
              <a:ext uri="{FF2B5EF4-FFF2-40B4-BE49-F238E27FC236}">
                <a16:creationId xmlns:a16="http://schemas.microsoft.com/office/drawing/2014/main" id="{E0BC0443-04C2-498A-8943-64FECF677094}"/>
              </a:ext>
            </a:extLst>
          </p:cNvPr>
          <p:cNvSpPr>
            <a:spLocks noChangeArrowheads="1"/>
          </p:cNvSpPr>
          <p:nvPr/>
        </p:nvSpPr>
        <p:spPr bwMode="auto">
          <a:xfrm>
            <a:off x="115593" y="837506"/>
            <a:ext cx="5170324"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clone</a:t>
            </a:r>
          </a:p>
        </p:txBody>
      </p:sp>
      <p:sp>
        <p:nvSpPr>
          <p:cNvPr id="22" name="Rectangle 2">
            <a:extLst>
              <a:ext uri="{FF2B5EF4-FFF2-40B4-BE49-F238E27FC236}">
                <a16:creationId xmlns:a16="http://schemas.microsoft.com/office/drawing/2014/main" id="{6D67E2FC-C7AD-4DAB-81C8-A46D067A0355}"/>
              </a:ext>
            </a:extLst>
          </p:cNvPr>
          <p:cNvSpPr>
            <a:spLocks noChangeArrowheads="1"/>
          </p:cNvSpPr>
          <p:nvPr/>
        </p:nvSpPr>
        <p:spPr bwMode="auto">
          <a:xfrm>
            <a:off x="88938" y="1386325"/>
            <a:ext cx="6044145"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1177</a:t>
            </a:r>
            <a:endParaRPr lang="fr-FR" altLang="fr-FR" sz="1800" b="1" dirty="0">
              <a:solidFill>
                <a:schemeClr val="accent5"/>
              </a:solidFill>
              <a:latin typeface="Arial" pitchFamily="34" charset="0"/>
              <a:cs typeface="Arial" pitchFamily="34" charset="0"/>
            </a:endParaRPr>
          </a:p>
        </p:txBody>
      </p:sp>
      <p:sp>
        <p:nvSpPr>
          <p:cNvPr id="24" name="Rectangle 2">
            <a:extLst>
              <a:ext uri="{FF2B5EF4-FFF2-40B4-BE49-F238E27FC236}">
                <a16:creationId xmlns:a16="http://schemas.microsoft.com/office/drawing/2014/main" id="{3D3A924F-B4C2-478C-8CEA-926288B47CEC}"/>
              </a:ext>
            </a:extLst>
          </p:cNvPr>
          <p:cNvSpPr>
            <a:spLocks noChangeArrowheads="1"/>
          </p:cNvSpPr>
          <p:nvPr/>
        </p:nvSpPr>
        <p:spPr bwMode="auto">
          <a:xfrm>
            <a:off x="88938" y="3546565"/>
            <a:ext cx="5920857" cy="369332"/>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checkout</a:t>
            </a:r>
            <a:r>
              <a:rPr lang="fr-FR" altLang="fr-FR" sz="1800" b="1" dirty="0">
                <a:solidFill>
                  <a:schemeClr val="bg1"/>
                </a:solidFill>
                <a:latin typeface="Courier New" pitchFamily="49" charset="0"/>
                <a:cs typeface="Courier New" pitchFamily="49" charset="0"/>
              </a:rPr>
              <a:t> master</a:t>
            </a:r>
            <a:endParaRPr lang="fr-FR" altLang="fr-FR" sz="1800" b="1" dirty="0">
              <a:solidFill>
                <a:schemeClr val="bg1"/>
              </a:solidFill>
              <a:latin typeface="Arial" pitchFamily="34" charset="0"/>
              <a:cs typeface="Arial" pitchFamily="34" charset="0"/>
            </a:endParaRPr>
          </a:p>
        </p:txBody>
      </p:sp>
      <p:sp>
        <p:nvSpPr>
          <p:cNvPr id="31" name="Rectangle 2">
            <a:extLst>
              <a:ext uri="{FF2B5EF4-FFF2-40B4-BE49-F238E27FC236}">
                <a16:creationId xmlns:a16="http://schemas.microsoft.com/office/drawing/2014/main" id="{44FC9BB0-48A5-423A-A443-9E3D3100DBBD}"/>
              </a:ext>
            </a:extLst>
          </p:cNvPr>
          <p:cNvSpPr>
            <a:spLocks noChangeArrowheads="1"/>
          </p:cNvSpPr>
          <p:nvPr/>
        </p:nvSpPr>
        <p:spPr bwMode="auto">
          <a:xfrm>
            <a:off x="88938" y="2263195"/>
            <a:ext cx="5954194" cy="923330"/>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touch</a:t>
            </a:r>
            <a:r>
              <a:rPr lang="fr-FR" altLang="fr-FR" sz="1800" b="1" dirty="0">
                <a:solidFill>
                  <a:schemeClr val="bg1"/>
                </a:solidFill>
                <a:latin typeface="Courier New" pitchFamily="49" charset="0"/>
                <a:cs typeface="Courier New" pitchFamily="49" charset="0"/>
              </a:rPr>
              <a:t> fichier1</a:t>
            </a:r>
          </a:p>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add</a:t>
            </a:r>
            <a:r>
              <a:rPr lang="fr-FR" altLang="fr-FR" sz="1800" b="1" dirty="0">
                <a:solidFill>
                  <a:schemeClr val="bg1"/>
                </a:solidFill>
                <a:latin typeface="Courier New" pitchFamily="49" charset="0"/>
                <a:cs typeface="Courier New" pitchFamily="49" charset="0"/>
              </a:rPr>
              <a:t> fichier1</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commit –m "ajout de fichier1"</a:t>
            </a:r>
            <a:endParaRPr lang="fr-FR" altLang="fr-FR" sz="1800" b="1" dirty="0">
              <a:solidFill>
                <a:schemeClr val="accent5"/>
              </a:solidFill>
              <a:latin typeface="Arial" pitchFamily="34" charset="0"/>
              <a:cs typeface="Arial" pitchFamily="34" charset="0"/>
            </a:endParaRPr>
          </a:p>
        </p:txBody>
      </p:sp>
      <p:pic>
        <p:nvPicPr>
          <p:cNvPr id="33" name="Image 32">
            <a:extLst>
              <a:ext uri="{FF2B5EF4-FFF2-40B4-BE49-F238E27FC236}">
                <a16:creationId xmlns:a16="http://schemas.microsoft.com/office/drawing/2014/main" id="{5F9A52B8-5BCB-4234-BA51-7CF712375786}"/>
              </a:ext>
            </a:extLst>
          </p:cNvPr>
          <p:cNvPicPr>
            <a:picLocks noChangeAspect="1"/>
          </p:cNvPicPr>
          <p:nvPr/>
        </p:nvPicPr>
        <p:blipFill rotWithShape="1">
          <a:blip r:embed="rId4"/>
          <a:srcRect l="29325" t="61689" r="32214" b="21350"/>
          <a:stretch/>
        </p:blipFill>
        <p:spPr>
          <a:xfrm>
            <a:off x="9080489" y="2122111"/>
            <a:ext cx="360041" cy="792088"/>
          </a:xfrm>
          <a:prstGeom prst="rect">
            <a:avLst/>
          </a:prstGeom>
        </p:spPr>
      </p:pic>
      <p:grpSp>
        <p:nvGrpSpPr>
          <p:cNvPr id="7" name="Groupe 6">
            <a:extLst>
              <a:ext uri="{FF2B5EF4-FFF2-40B4-BE49-F238E27FC236}">
                <a16:creationId xmlns:a16="http://schemas.microsoft.com/office/drawing/2014/main" id="{B98AF7A5-3A2C-4963-B891-6D33CBFF05BD}"/>
              </a:ext>
            </a:extLst>
          </p:cNvPr>
          <p:cNvGrpSpPr/>
          <p:nvPr/>
        </p:nvGrpSpPr>
        <p:grpSpPr>
          <a:xfrm>
            <a:off x="8774513" y="909514"/>
            <a:ext cx="936104" cy="1156768"/>
            <a:chOff x="7707441" y="870601"/>
            <a:chExt cx="936104" cy="1156768"/>
          </a:xfrm>
        </p:grpSpPr>
        <p:pic>
          <p:nvPicPr>
            <p:cNvPr id="32" name="Image 31">
              <a:extLst>
                <a:ext uri="{FF2B5EF4-FFF2-40B4-BE49-F238E27FC236}">
                  <a16:creationId xmlns:a16="http://schemas.microsoft.com/office/drawing/2014/main" id="{F01A144F-FA08-4AF1-8512-D4A55FAF2E62}"/>
                </a:ext>
              </a:extLst>
            </p:cNvPr>
            <p:cNvPicPr>
              <a:picLocks noChangeAspect="1"/>
            </p:cNvPicPr>
            <p:nvPr/>
          </p:nvPicPr>
          <p:blipFill rotWithShape="1">
            <a:blip r:embed="rId4"/>
            <a:srcRect t="-223" b="76049"/>
            <a:stretch/>
          </p:blipFill>
          <p:spPr>
            <a:xfrm>
              <a:off x="7707441" y="870601"/>
              <a:ext cx="936104" cy="1128930"/>
            </a:xfrm>
            <a:prstGeom prst="rect">
              <a:avLst/>
            </a:prstGeom>
          </p:spPr>
        </p:pic>
        <p:pic>
          <p:nvPicPr>
            <p:cNvPr id="6" name="Image 5">
              <a:extLst>
                <a:ext uri="{FF2B5EF4-FFF2-40B4-BE49-F238E27FC236}">
                  <a16:creationId xmlns:a16="http://schemas.microsoft.com/office/drawing/2014/main" id="{0767D7EA-590E-43C3-8B91-22699CA308D2}"/>
                </a:ext>
              </a:extLst>
            </p:cNvPr>
            <p:cNvPicPr>
              <a:picLocks noChangeAspect="1"/>
            </p:cNvPicPr>
            <p:nvPr/>
          </p:nvPicPr>
          <p:blipFill>
            <a:blip r:embed="rId5"/>
            <a:stretch>
              <a:fillRect/>
            </a:stretch>
          </p:blipFill>
          <p:spPr>
            <a:xfrm>
              <a:off x="8208878" y="1693994"/>
              <a:ext cx="390525" cy="333375"/>
            </a:xfrm>
            <a:prstGeom prst="rect">
              <a:avLst/>
            </a:prstGeom>
          </p:spPr>
        </p:pic>
      </p:grpSp>
      <p:pic>
        <p:nvPicPr>
          <p:cNvPr id="34" name="Image 33">
            <a:extLst>
              <a:ext uri="{FF2B5EF4-FFF2-40B4-BE49-F238E27FC236}">
                <a16:creationId xmlns:a16="http://schemas.microsoft.com/office/drawing/2014/main" id="{AE3F6162-9384-4752-9633-16349B69E590}"/>
              </a:ext>
            </a:extLst>
          </p:cNvPr>
          <p:cNvPicPr>
            <a:picLocks noChangeAspect="1"/>
          </p:cNvPicPr>
          <p:nvPr/>
        </p:nvPicPr>
        <p:blipFill rotWithShape="1">
          <a:blip r:embed="rId4"/>
          <a:srcRect t="-223" b="76049"/>
          <a:stretch/>
        </p:blipFill>
        <p:spPr>
          <a:xfrm>
            <a:off x="9901587" y="2876099"/>
            <a:ext cx="936104" cy="1128930"/>
          </a:xfrm>
          <a:prstGeom prst="rect">
            <a:avLst/>
          </a:prstGeom>
        </p:spPr>
      </p:pic>
      <p:pic>
        <p:nvPicPr>
          <p:cNvPr id="35" name="Image 34">
            <a:extLst>
              <a:ext uri="{FF2B5EF4-FFF2-40B4-BE49-F238E27FC236}">
                <a16:creationId xmlns:a16="http://schemas.microsoft.com/office/drawing/2014/main" id="{39689EEF-5235-428F-9AE5-89DC27143516}"/>
              </a:ext>
            </a:extLst>
          </p:cNvPr>
          <p:cNvPicPr>
            <a:picLocks noChangeAspect="1"/>
          </p:cNvPicPr>
          <p:nvPr/>
        </p:nvPicPr>
        <p:blipFill rotWithShape="1">
          <a:blip r:embed="rId4"/>
          <a:srcRect l="29325" t="61689" r="32214" b="21350"/>
          <a:stretch/>
        </p:blipFill>
        <p:spPr>
          <a:xfrm rot="2142594">
            <a:off x="9663157" y="4001228"/>
            <a:ext cx="360041" cy="792088"/>
          </a:xfrm>
          <a:prstGeom prst="rect">
            <a:avLst/>
          </a:prstGeom>
        </p:spPr>
      </p:pic>
      <p:sp>
        <p:nvSpPr>
          <p:cNvPr id="36" name="Rectangle 2">
            <a:extLst>
              <a:ext uri="{FF2B5EF4-FFF2-40B4-BE49-F238E27FC236}">
                <a16:creationId xmlns:a16="http://schemas.microsoft.com/office/drawing/2014/main" id="{BA5156AB-A5A0-4CB8-8668-765FECAF565A}"/>
              </a:ext>
            </a:extLst>
          </p:cNvPr>
          <p:cNvSpPr>
            <a:spLocks noChangeArrowheads="1"/>
          </p:cNvSpPr>
          <p:nvPr/>
        </p:nvSpPr>
        <p:spPr bwMode="auto">
          <a:xfrm>
            <a:off x="88938" y="4266645"/>
            <a:ext cx="5920857" cy="923330"/>
          </a:xfrm>
          <a:prstGeom prst="rect">
            <a:avLst/>
          </a:prstGeom>
          <a:noFill/>
          <a:ln>
            <a:noFill/>
          </a:ln>
          <a:effectLst/>
          <a:extLst/>
        </p:spPr>
        <p:txBody>
          <a:bodyPr vert="horz" wrap="square" lIns="91440" tIns="45720" rIns="91440" bIns="45720" numCol="1" anchor="ctr" anchorCtr="0" compatLnSpc="1">
            <a:prstTxWarp prst="textNoShape">
              <a:avLst/>
            </a:prstTxWarp>
            <a:spAutoFit/>
          </a:bodyPr>
          <a:lstStyle/>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a:t>
            </a:r>
            <a:r>
              <a:rPr lang="fr-FR" altLang="fr-FR" sz="1800" b="1" dirty="0" err="1">
                <a:solidFill>
                  <a:schemeClr val="bg1"/>
                </a:solidFill>
                <a:latin typeface="Courier New" pitchFamily="49" charset="0"/>
                <a:cs typeface="Courier New" pitchFamily="49" charset="0"/>
              </a:rPr>
              <a:t>touch</a:t>
            </a:r>
            <a:r>
              <a:rPr lang="fr-FR" altLang="fr-FR" sz="1800" b="1" dirty="0">
                <a:solidFill>
                  <a:schemeClr val="bg1"/>
                </a:solidFill>
                <a:latin typeface="Courier New" pitchFamily="49" charset="0"/>
                <a:cs typeface="Courier New" pitchFamily="49" charset="0"/>
              </a:rPr>
              <a:t> fichier2</a:t>
            </a:r>
          </a:p>
          <a:p>
            <a:pPr defTabSz="914400" fontAlgn="base">
              <a:spcBef>
                <a:spcPct val="0"/>
              </a:spcBef>
              <a:spcAft>
                <a:spcPct val="0"/>
              </a:spcAft>
            </a:pPr>
            <a:r>
              <a:rPr lang="fr-FR" altLang="fr-FR" sz="1800" b="1" dirty="0">
                <a:solidFill>
                  <a:schemeClr val="bg1"/>
                </a:solidFill>
                <a:latin typeface="Courier New" pitchFamily="49" charset="0"/>
                <a:cs typeface="Courier New" pitchFamily="49" charset="0"/>
              </a:rPr>
              <a:t>$ git </a:t>
            </a:r>
            <a:r>
              <a:rPr lang="fr-FR" altLang="fr-FR" sz="1800" b="1" dirty="0" err="1">
                <a:solidFill>
                  <a:schemeClr val="bg1"/>
                </a:solidFill>
                <a:latin typeface="Courier New" pitchFamily="49" charset="0"/>
                <a:cs typeface="Courier New" pitchFamily="49" charset="0"/>
              </a:rPr>
              <a:t>add</a:t>
            </a:r>
            <a:r>
              <a:rPr lang="fr-FR" altLang="fr-FR" sz="1800" b="1" dirty="0">
                <a:solidFill>
                  <a:schemeClr val="bg1"/>
                </a:solidFill>
                <a:latin typeface="Courier New" pitchFamily="49" charset="0"/>
                <a:cs typeface="Courier New" pitchFamily="49" charset="0"/>
              </a:rPr>
              <a:t> fichier2</a:t>
            </a:r>
            <a:br>
              <a:rPr lang="fr-FR" altLang="fr-FR" sz="1800" b="1" dirty="0">
                <a:solidFill>
                  <a:schemeClr val="bg1"/>
                </a:solidFill>
                <a:latin typeface="Courier New" pitchFamily="49" charset="0"/>
                <a:cs typeface="Courier New" pitchFamily="49" charset="0"/>
              </a:rPr>
            </a:br>
            <a:r>
              <a:rPr lang="fr-FR" altLang="fr-FR" sz="1800" b="1" dirty="0">
                <a:solidFill>
                  <a:schemeClr val="bg1"/>
                </a:solidFill>
                <a:latin typeface="Courier New" pitchFamily="49" charset="0"/>
                <a:cs typeface="Courier New" pitchFamily="49" charset="0"/>
              </a:rPr>
              <a:t>$ git commit –m "ajout de fichier2"</a:t>
            </a:r>
            <a:endParaRPr lang="fr-FR" altLang="fr-FR" sz="1800" b="1" dirty="0">
              <a:solidFill>
                <a:schemeClr val="accent5"/>
              </a:solidFill>
              <a:latin typeface="Arial" pitchFamily="34" charset="0"/>
              <a:cs typeface="Arial" pitchFamily="34" charset="0"/>
            </a:endParaRPr>
          </a:p>
        </p:txBody>
      </p:sp>
      <p:grpSp>
        <p:nvGrpSpPr>
          <p:cNvPr id="1031" name="Groupe 1030">
            <a:extLst>
              <a:ext uri="{FF2B5EF4-FFF2-40B4-BE49-F238E27FC236}">
                <a16:creationId xmlns:a16="http://schemas.microsoft.com/office/drawing/2014/main" id="{7242287F-A1F6-41CA-B92D-FFCCC9F0CD61}"/>
              </a:ext>
            </a:extLst>
          </p:cNvPr>
          <p:cNvGrpSpPr/>
          <p:nvPr/>
        </p:nvGrpSpPr>
        <p:grpSpPr>
          <a:xfrm>
            <a:off x="10369639" y="113489"/>
            <a:ext cx="1555682" cy="1424680"/>
            <a:chOff x="12290260" y="2607990"/>
            <a:chExt cx="2758675" cy="2526371"/>
          </a:xfrm>
        </p:grpSpPr>
        <p:grpSp>
          <p:nvGrpSpPr>
            <p:cNvPr id="40" name="Group 59">
              <a:extLst>
                <a:ext uri="{FF2B5EF4-FFF2-40B4-BE49-F238E27FC236}">
                  <a16:creationId xmlns:a16="http://schemas.microsoft.com/office/drawing/2014/main" id="{A5113EA9-84D4-4FD0-8B06-2E650693D0D8}"/>
                </a:ext>
              </a:extLst>
            </p:cNvPr>
            <p:cNvGrpSpPr>
              <a:grpSpLocks noChangeAspect="1"/>
            </p:cNvGrpSpPr>
            <p:nvPr/>
          </p:nvGrpSpPr>
          <p:grpSpPr bwMode="auto">
            <a:xfrm>
              <a:off x="12290260" y="2607990"/>
              <a:ext cx="2758675" cy="2526371"/>
              <a:chOff x="-768" y="949"/>
              <a:chExt cx="665" cy="609"/>
            </a:xfrm>
          </p:grpSpPr>
          <p:sp>
            <p:nvSpPr>
              <p:cNvPr id="41" name="Freeform 60">
                <a:extLst>
                  <a:ext uri="{FF2B5EF4-FFF2-40B4-BE49-F238E27FC236}">
                    <a16:creationId xmlns:a16="http://schemas.microsoft.com/office/drawing/2014/main" id="{30CDA4DC-86FC-4D28-BF22-2DFE6EF6CD16}"/>
                  </a:ext>
                </a:extLst>
              </p:cNvPr>
              <p:cNvSpPr>
                <a:spLocks/>
              </p:cNvSpPr>
              <p:nvPr/>
            </p:nvSpPr>
            <p:spPr bwMode="auto">
              <a:xfrm>
                <a:off x="-768" y="1402"/>
                <a:ext cx="209" cy="125"/>
              </a:xfrm>
              <a:custGeom>
                <a:avLst/>
                <a:gdLst>
                  <a:gd name="T0" fmla="*/ 7 w 103"/>
                  <a:gd name="T1" fmla="*/ 61 h 61"/>
                  <a:gd name="T2" fmla="*/ 3 w 103"/>
                  <a:gd name="T3" fmla="*/ 59 h 61"/>
                  <a:gd name="T4" fmla="*/ 2 w 103"/>
                  <a:gd name="T5" fmla="*/ 51 h 61"/>
                  <a:gd name="T6" fmla="*/ 27 w 103"/>
                  <a:gd name="T7" fmla="*/ 18 h 61"/>
                  <a:gd name="T8" fmla="*/ 95 w 103"/>
                  <a:gd name="T9" fmla="*/ 1 h 61"/>
                  <a:gd name="T10" fmla="*/ 102 w 103"/>
                  <a:gd name="T11" fmla="*/ 5 h 61"/>
                  <a:gd name="T12" fmla="*/ 98 w 103"/>
                  <a:gd name="T13" fmla="*/ 12 h 61"/>
                  <a:gd name="T14" fmla="*/ 34 w 103"/>
                  <a:gd name="T15" fmla="*/ 28 h 61"/>
                  <a:gd name="T16" fmla="*/ 11 w 103"/>
                  <a:gd name="T17" fmla="*/ 58 h 61"/>
                  <a:gd name="T18" fmla="*/ 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7" y="61"/>
                    </a:moveTo>
                    <a:cubicBezTo>
                      <a:pt x="5" y="61"/>
                      <a:pt x="4" y="60"/>
                      <a:pt x="3" y="59"/>
                    </a:cubicBezTo>
                    <a:cubicBezTo>
                      <a:pt x="0" y="57"/>
                      <a:pt x="0" y="54"/>
                      <a:pt x="2" y="51"/>
                    </a:cubicBezTo>
                    <a:cubicBezTo>
                      <a:pt x="27" y="18"/>
                      <a:pt x="27" y="18"/>
                      <a:pt x="27" y="18"/>
                    </a:cubicBezTo>
                    <a:cubicBezTo>
                      <a:pt x="95" y="1"/>
                      <a:pt x="95" y="1"/>
                      <a:pt x="95" y="1"/>
                    </a:cubicBezTo>
                    <a:cubicBezTo>
                      <a:pt x="98" y="0"/>
                      <a:pt x="101" y="2"/>
                      <a:pt x="102" y="5"/>
                    </a:cubicBezTo>
                    <a:cubicBezTo>
                      <a:pt x="103" y="8"/>
                      <a:pt x="101" y="11"/>
                      <a:pt x="98" y="12"/>
                    </a:cubicBezTo>
                    <a:cubicBezTo>
                      <a:pt x="34" y="28"/>
                      <a:pt x="34" y="28"/>
                      <a:pt x="34" y="28"/>
                    </a:cubicBezTo>
                    <a:cubicBezTo>
                      <a:pt x="11" y="58"/>
                      <a:pt x="11" y="58"/>
                      <a:pt x="11" y="58"/>
                    </a:cubicBezTo>
                    <a:cubicBezTo>
                      <a:pt x="10" y="60"/>
                      <a:pt x="8" y="61"/>
                      <a:pt x="7" y="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2" name="Freeform 61">
                <a:extLst>
                  <a:ext uri="{FF2B5EF4-FFF2-40B4-BE49-F238E27FC236}">
                    <a16:creationId xmlns:a16="http://schemas.microsoft.com/office/drawing/2014/main" id="{AD654298-4ECD-4F4D-B306-38BCAA41CC86}"/>
                  </a:ext>
                </a:extLst>
              </p:cNvPr>
              <p:cNvSpPr>
                <a:spLocks/>
              </p:cNvSpPr>
              <p:nvPr/>
            </p:nvSpPr>
            <p:spPr bwMode="auto">
              <a:xfrm>
                <a:off x="-469" y="1402"/>
                <a:ext cx="209" cy="125"/>
              </a:xfrm>
              <a:custGeom>
                <a:avLst/>
                <a:gdLst>
                  <a:gd name="T0" fmla="*/ 97 w 103"/>
                  <a:gd name="T1" fmla="*/ 61 h 61"/>
                  <a:gd name="T2" fmla="*/ 92 w 103"/>
                  <a:gd name="T3" fmla="*/ 58 h 61"/>
                  <a:gd name="T4" fmla="*/ 69 w 103"/>
                  <a:gd name="T5" fmla="*/ 28 h 61"/>
                  <a:gd name="T6" fmla="*/ 5 w 103"/>
                  <a:gd name="T7" fmla="*/ 12 h 61"/>
                  <a:gd name="T8" fmla="*/ 1 w 103"/>
                  <a:gd name="T9" fmla="*/ 5 h 61"/>
                  <a:gd name="T10" fmla="*/ 8 w 103"/>
                  <a:gd name="T11" fmla="*/ 1 h 61"/>
                  <a:gd name="T12" fmla="*/ 76 w 103"/>
                  <a:gd name="T13" fmla="*/ 18 h 61"/>
                  <a:gd name="T14" fmla="*/ 101 w 103"/>
                  <a:gd name="T15" fmla="*/ 51 h 61"/>
                  <a:gd name="T16" fmla="*/ 100 w 103"/>
                  <a:gd name="T17" fmla="*/ 59 h 61"/>
                  <a:gd name="T18" fmla="*/ 97 w 10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97" y="61"/>
                    </a:moveTo>
                    <a:cubicBezTo>
                      <a:pt x="95" y="61"/>
                      <a:pt x="93" y="60"/>
                      <a:pt x="92" y="58"/>
                    </a:cubicBezTo>
                    <a:cubicBezTo>
                      <a:pt x="69" y="28"/>
                      <a:pt x="69" y="28"/>
                      <a:pt x="69" y="28"/>
                    </a:cubicBezTo>
                    <a:cubicBezTo>
                      <a:pt x="5" y="12"/>
                      <a:pt x="5" y="12"/>
                      <a:pt x="5" y="12"/>
                    </a:cubicBezTo>
                    <a:cubicBezTo>
                      <a:pt x="2" y="11"/>
                      <a:pt x="0" y="8"/>
                      <a:pt x="1" y="5"/>
                    </a:cubicBezTo>
                    <a:cubicBezTo>
                      <a:pt x="2" y="2"/>
                      <a:pt x="5" y="0"/>
                      <a:pt x="8" y="1"/>
                    </a:cubicBezTo>
                    <a:cubicBezTo>
                      <a:pt x="76" y="18"/>
                      <a:pt x="76" y="18"/>
                      <a:pt x="76" y="18"/>
                    </a:cubicBezTo>
                    <a:cubicBezTo>
                      <a:pt x="101" y="51"/>
                      <a:pt x="101" y="51"/>
                      <a:pt x="101" y="51"/>
                    </a:cubicBezTo>
                    <a:cubicBezTo>
                      <a:pt x="103" y="54"/>
                      <a:pt x="103" y="57"/>
                      <a:pt x="100" y="59"/>
                    </a:cubicBezTo>
                    <a:cubicBezTo>
                      <a:pt x="99" y="60"/>
                      <a:pt x="98" y="61"/>
                      <a:pt x="97" y="6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3" name="Freeform 62">
                <a:extLst>
                  <a:ext uri="{FF2B5EF4-FFF2-40B4-BE49-F238E27FC236}">
                    <a16:creationId xmlns:a16="http://schemas.microsoft.com/office/drawing/2014/main" id="{B3D275A4-CF5A-4BFD-9F70-1C5FF42E391D}"/>
                  </a:ext>
                </a:extLst>
              </p:cNvPr>
              <p:cNvSpPr>
                <a:spLocks noEditPoints="1"/>
              </p:cNvSpPr>
              <p:nvPr/>
            </p:nvSpPr>
            <p:spPr bwMode="auto">
              <a:xfrm rot="1887799">
                <a:off x="-427" y="949"/>
                <a:ext cx="324" cy="370"/>
              </a:xfrm>
              <a:custGeom>
                <a:avLst/>
                <a:gdLst>
                  <a:gd name="T0" fmla="*/ 79 w 159"/>
                  <a:gd name="T1" fmla="*/ 180 h 180"/>
                  <a:gd name="T2" fmla="*/ 26 w 159"/>
                  <a:gd name="T3" fmla="*/ 141 h 180"/>
                  <a:gd name="T4" fmla="*/ 0 w 159"/>
                  <a:gd name="T5" fmla="*/ 107 h 180"/>
                  <a:gd name="T6" fmla="*/ 15 w 159"/>
                  <a:gd name="T7" fmla="*/ 75 h 180"/>
                  <a:gd name="T8" fmla="*/ 15 w 159"/>
                  <a:gd name="T9" fmla="*/ 75 h 180"/>
                  <a:gd name="T10" fmla="*/ 32 w 159"/>
                  <a:gd name="T11" fmla="*/ 25 h 180"/>
                  <a:gd name="T12" fmla="*/ 43 w 159"/>
                  <a:gd name="T13" fmla="*/ 19 h 180"/>
                  <a:gd name="T14" fmla="*/ 99 w 159"/>
                  <a:gd name="T15" fmla="*/ 6 h 180"/>
                  <a:gd name="T16" fmla="*/ 141 w 159"/>
                  <a:gd name="T17" fmla="*/ 44 h 180"/>
                  <a:gd name="T18" fmla="*/ 143 w 159"/>
                  <a:gd name="T19" fmla="*/ 70 h 180"/>
                  <a:gd name="T20" fmla="*/ 143 w 159"/>
                  <a:gd name="T21" fmla="*/ 75 h 180"/>
                  <a:gd name="T22" fmla="*/ 159 w 159"/>
                  <a:gd name="T23" fmla="*/ 107 h 180"/>
                  <a:gd name="T24" fmla="*/ 132 w 159"/>
                  <a:gd name="T25" fmla="*/ 141 h 180"/>
                  <a:gd name="T26" fmla="*/ 79 w 159"/>
                  <a:gd name="T27" fmla="*/ 180 h 180"/>
                  <a:gd name="T28" fmla="*/ 88 w 159"/>
                  <a:gd name="T29" fmla="*/ 16 h 180"/>
                  <a:gd name="T30" fmla="*/ 49 w 159"/>
                  <a:gd name="T31" fmla="*/ 30 h 180"/>
                  <a:gd name="T32" fmla="*/ 35 w 159"/>
                  <a:gd name="T33" fmla="*/ 36 h 180"/>
                  <a:gd name="T34" fmla="*/ 27 w 159"/>
                  <a:gd name="T35" fmla="*/ 73 h 180"/>
                  <a:gd name="T36" fmla="*/ 27 w 159"/>
                  <a:gd name="T37" fmla="*/ 74 h 180"/>
                  <a:gd name="T38" fmla="*/ 27 w 159"/>
                  <a:gd name="T39" fmla="*/ 79 h 180"/>
                  <a:gd name="T40" fmla="*/ 27 w 159"/>
                  <a:gd name="T41" fmla="*/ 83 h 180"/>
                  <a:gd name="T42" fmla="*/ 23 w 159"/>
                  <a:gd name="T43" fmla="*/ 84 h 180"/>
                  <a:gd name="T44" fmla="*/ 12 w 159"/>
                  <a:gd name="T45" fmla="*/ 107 h 180"/>
                  <a:gd name="T46" fmla="*/ 31 w 159"/>
                  <a:gd name="T47" fmla="*/ 130 h 180"/>
                  <a:gd name="T48" fmla="*/ 34 w 159"/>
                  <a:gd name="T49" fmla="*/ 130 h 180"/>
                  <a:gd name="T50" fmla="*/ 35 w 159"/>
                  <a:gd name="T51" fmla="*/ 133 h 180"/>
                  <a:gd name="T52" fmla="*/ 79 w 159"/>
                  <a:gd name="T53" fmla="*/ 168 h 180"/>
                  <a:gd name="T54" fmla="*/ 123 w 159"/>
                  <a:gd name="T55" fmla="*/ 133 h 180"/>
                  <a:gd name="T56" fmla="*/ 125 w 159"/>
                  <a:gd name="T57" fmla="*/ 130 h 180"/>
                  <a:gd name="T58" fmla="*/ 128 w 159"/>
                  <a:gd name="T59" fmla="*/ 130 h 180"/>
                  <a:gd name="T60" fmla="*/ 147 w 159"/>
                  <a:gd name="T61" fmla="*/ 107 h 180"/>
                  <a:gd name="T62" fmla="*/ 135 w 159"/>
                  <a:gd name="T63" fmla="*/ 84 h 180"/>
                  <a:gd name="T64" fmla="*/ 131 w 159"/>
                  <a:gd name="T65" fmla="*/ 83 h 180"/>
                  <a:gd name="T66" fmla="*/ 131 w 159"/>
                  <a:gd name="T67" fmla="*/ 78 h 180"/>
                  <a:gd name="T68" fmla="*/ 131 w 159"/>
                  <a:gd name="T69" fmla="*/ 77 h 180"/>
                  <a:gd name="T70" fmla="*/ 131 w 159"/>
                  <a:gd name="T71" fmla="*/ 73 h 180"/>
                  <a:gd name="T72" fmla="*/ 131 w 159"/>
                  <a:gd name="T73" fmla="*/ 72 h 180"/>
                  <a:gd name="T74" fmla="*/ 129 w 159"/>
                  <a:gd name="T75" fmla="*/ 43 h 180"/>
                  <a:gd name="T76" fmla="*/ 97 w 159"/>
                  <a:gd name="T77" fmla="*/ 17 h 180"/>
                  <a:gd name="T78" fmla="*/ 88 w 159"/>
                  <a:gd name="T79" fmla="*/ 1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9" h="180">
                    <a:moveTo>
                      <a:pt x="79" y="180"/>
                    </a:moveTo>
                    <a:cubicBezTo>
                      <a:pt x="54" y="180"/>
                      <a:pt x="35" y="155"/>
                      <a:pt x="26" y="141"/>
                    </a:cubicBezTo>
                    <a:cubicBezTo>
                      <a:pt x="13" y="138"/>
                      <a:pt x="0" y="124"/>
                      <a:pt x="0" y="107"/>
                    </a:cubicBezTo>
                    <a:cubicBezTo>
                      <a:pt x="0" y="93"/>
                      <a:pt x="6" y="81"/>
                      <a:pt x="15" y="75"/>
                    </a:cubicBezTo>
                    <a:cubicBezTo>
                      <a:pt x="15" y="75"/>
                      <a:pt x="15" y="75"/>
                      <a:pt x="15" y="75"/>
                    </a:cubicBezTo>
                    <a:cubicBezTo>
                      <a:pt x="12" y="58"/>
                      <a:pt x="12" y="29"/>
                      <a:pt x="32" y="25"/>
                    </a:cubicBezTo>
                    <a:cubicBezTo>
                      <a:pt x="35" y="24"/>
                      <a:pt x="39" y="22"/>
                      <a:pt x="43" y="19"/>
                    </a:cubicBezTo>
                    <a:cubicBezTo>
                      <a:pt x="57" y="12"/>
                      <a:pt x="78" y="0"/>
                      <a:pt x="99" y="6"/>
                    </a:cubicBezTo>
                    <a:cubicBezTo>
                      <a:pt x="128" y="13"/>
                      <a:pt x="142" y="30"/>
                      <a:pt x="141" y="44"/>
                    </a:cubicBezTo>
                    <a:cubicBezTo>
                      <a:pt x="141" y="52"/>
                      <a:pt x="143" y="68"/>
                      <a:pt x="143" y="70"/>
                    </a:cubicBezTo>
                    <a:cubicBezTo>
                      <a:pt x="143" y="72"/>
                      <a:pt x="143" y="74"/>
                      <a:pt x="143" y="75"/>
                    </a:cubicBezTo>
                    <a:cubicBezTo>
                      <a:pt x="153" y="81"/>
                      <a:pt x="159" y="93"/>
                      <a:pt x="159" y="107"/>
                    </a:cubicBezTo>
                    <a:cubicBezTo>
                      <a:pt x="159" y="124"/>
                      <a:pt x="145" y="138"/>
                      <a:pt x="132" y="141"/>
                    </a:cubicBezTo>
                    <a:cubicBezTo>
                      <a:pt x="124" y="155"/>
                      <a:pt x="105" y="180"/>
                      <a:pt x="79" y="180"/>
                    </a:cubicBezTo>
                    <a:close/>
                    <a:moveTo>
                      <a:pt x="88" y="16"/>
                    </a:moveTo>
                    <a:cubicBezTo>
                      <a:pt x="74" y="16"/>
                      <a:pt x="60" y="24"/>
                      <a:pt x="49" y="30"/>
                    </a:cubicBezTo>
                    <a:cubicBezTo>
                      <a:pt x="43" y="33"/>
                      <a:pt x="39" y="35"/>
                      <a:pt x="35" y="36"/>
                    </a:cubicBezTo>
                    <a:cubicBezTo>
                      <a:pt x="23" y="39"/>
                      <a:pt x="25" y="64"/>
                      <a:pt x="27" y="73"/>
                    </a:cubicBezTo>
                    <a:cubicBezTo>
                      <a:pt x="27" y="74"/>
                      <a:pt x="27" y="74"/>
                      <a:pt x="27" y="74"/>
                    </a:cubicBezTo>
                    <a:cubicBezTo>
                      <a:pt x="27" y="74"/>
                      <a:pt x="27" y="76"/>
                      <a:pt x="27" y="79"/>
                    </a:cubicBezTo>
                    <a:cubicBezTo>
                      <a:pt x="27" y="83"/>
                      <a:pt x="27" y="83"/>
                      <a:pt x="27" y="83"/>
                    </a:cubicBezTo>
                    <a:cubicBezTo>
                      <a:pt x="23" y="84"/>
                      <a:pt x="23" y="84"/>
                      <a:pt x="23" y="84"/>
                    </a:cubicBezTo>
                    <a:cubicBezTo>
                      <a:pt x="16" y="87"/>
                      <a:pt x="12" y="96"/>
                      <a:pt x="12" y="107"/>
                    </a:cubicBezTo>
                    <a:cubicBezTo>
                      <a:pt x="12" y="119"/>
                      <a:pt x="22" y="129"/>
                      <a:pt x="31" y="130"/>
                    </a:cubicBezTo>
                    <a:cubicBezTo>
                      <a:pt x="34" y="130"/>
                      <a:pt x="34" y="130"/>
                      <a:pt x="34" y="130"/>
                    </a:cubicBezTo>
                    <a:cubicBezTo>
                      <a:pt x="35" y="133"/>
                      <a:pt x="35" y="133"/>
                      <a:pt x="35" y="133"/>
                    </a:cubicBezTo>
                    <a:cubicBezTo>
                      <a:pt x="40" y="141"/>
                      <a:pt x="58" y="168"/>
                      <a:pt x="79" y="168"/>
                    </a:cubicBezTo>
                    <a:cubicBezTo>
                      <a:pt x="101" y="168"/>
                      <a:pt x="118" y="141"/>
                      <a:pt x="123" y="133"/>
                    </a:cubicBezTo>
                    <a:cubicBezTo>
                      <a:pt x="125" y="130"/>
                      <a:pt x="125" y="130"/>
                      <a:pt x="125" y="130"/>
                    </a:cubicBezTo>
                    <a:cubicBezTo>
                      <a:pt x="128" y="130"/>
                      <a:pt x="128" y="130"/>
                      <a:pt x="128" y="130"/>
                    </a:cubicBezTo>
                    <a:cubicBezTo>
                      <a:pt x="136" y="129"/>
                      <a:pt x="147" y="119"/>
                      <a:pt x="147" y="107"/>
                    </a:cubicBezTo>
                    <a:cubicBezTo>
                      <a:pt x="147" y="96"/>
                      <a:pt x="142" y="87"/>
                      <a:pt x="135" y="84"/>
                    </a:cubicBezTo>
                    <a:cubicBezTo>
                      <a:pt x="131" y="83"/>
                      <a:pt x="131" y="83"/>
                      <a:pt x="131" y="83"/>
                    </a:cubicBezTo>
                    <a:cubicBezTo>
                      <a:pt x="131" y="78"/>
                      <a:pt x="131" y="78"/>
                      <a:pt x="131" y="78"/>
                    </a:cubicBezTo>
                    <a:cubicBezTo>
                      <a:pt x="131" y="78"/>
                      <a:pt x="131" y="77"/>
                      <a:pt x="131" y="77"/>
                    </a:cubicBezTo>
                    <a:cubicBezTo>
                      <a:pt x="131" y="76"/>
                      <a:pt x="132" y="74"/>
                      <a:pt x="131" y="73"/>
                    </a:cubicBezTo>
                    <a:cubicBezTo>
                      <a:pt x="131" y="72"/>
                      <a:pt x="131" y="72"/>
                      <a:pt x="131" y="72"/>
                    </a:cubicBezTo>
                    <a:cubicBezTo>
                      <a:pt x="131" y="71"/>
                      <a:pt x="129" y="53"/>
                      <a:pt x="129" y="43"/>
                    </a:cubicBezTo>
                    <a:cubicBezTo>
                      <a:pt x="130" y="37"/>
                      <a:pt x="122" y="24"/>
                      <a:pt x="97" y="17"/>
                    </a:cubicBezTo>
                    <a:cubicBezTo>
                      <a:pt x="94" y="16"/>
                      <a:pt x="91" y="16"/>
                      <a:pt x="88"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44" name="Freeform 63">
                <a:extLst>
                  <a:ext uri="{FF2B5EF4-FFF2-40B4-BE49-F238E27FC236}">
                    <a16:creationId xmlns:a16="http://schemas.microsoft.com/office/drawing/2014/main" id="{0FB07217-DD04-41B8-96BD-F200401B8B73}"/>
                  </a:ext>
                </a:extLst>
              </p:cNvPr>
              <p:cNvSpPr>
                <a:spLocks/>
              </p:cNvSpPr>
              <p:nvPr/>
            </p:nvSpPr>
            <p:spPr bwMode="auto">
              <a:xfrm rot="1887799">
                <a:off x="-364" y="1058"/>
                <a:ext cx="198" cy="70"/>
              </a:xfrm>
              <a:custGeom>
                <a:avLst/>
                <a:gdLst>
                  <a:gd name="T0" fmla="*/ 90 w 97"/>
                  <a:gd name="T1" fmla="*/ 34 h 34"/>
                  <a:gd name="T2" fmla="*/ 88 w 97"/>
                  <a:gd name="T3" fmla="*/ 34 h 34"/>
                  <a:gd name="T4" fmla="*/ 64 w 97"/>
                  <a:gd name="T5" fmla="*/ 16 h 34"/>
                  <a:gd name="T6" fmla="*/ 6 w 97"/>
                  <a:gd name="T7" fmla="*/ 32 h 34"/>
                  <a:gd name="T8" fmla="*/ 0 w 97"/>
                  <a:gd name="T9" fmla="*/ 26 h 34"/>
                  <a:gd name="T10" fmla="*/ 6 w 97"/>
                  <a:gd name="T11" fmla="*/ 20 h 34"/>
                  <a:gd name="T12" fmla="*/ 60 w 97"/>
                  <a:gd name="T13" fmla="*/ 4 h 34"/>
                  <a:gd name="T14" fmla="*/ 64 w 97"/>
                  <a:gd name="T15" fmla="*/ 0 h 34"/>
                  <a:gd name="T16" fmla="*/ 68 w 97"/>
                  <a:gd name="T17" fmla="*/ 4 h 34"/>
                  <a:gd name="T18" fmla="*/ 92 w 97"/>
                  <a:gd name="T19" fmla="*/ 23 h 34"/>
                  <a:gd name="T20" fmla="*/ 96 w 97"/>
                  <a:gd name="T21" fmla="*/ 30 h 34"/>
                  <a:gd name="T22" fmla="*/ 90 w 97"/>
                  <a:gd name="T23"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7" h="34">
                    <a:moveTo>
                      <a:pt x="90" y="34"/>
                    </a:moveTo>
                    <a:cubicBezTo>
                      <a:pt x="89" y="34"/>
                      <a:pt x="89" y="34"/>
                      <a:pt x="88" y="34"/>
                    </a:cubicBezTo>
                    <a:cubicBezTo>
                      <a:pt x="79" y="31"/>
                      <a:pt x="69" y="21"/>
                      <a:pt x="64" y="16"/>
                    </a:cubicBezTo>
                    <a:cubicBezTo>
                      <a:pt x="42" y="32"/>
                      <a:pt x="8" y="32"/>
                      <a:pt x="6" y="32"/>
                    </a:cubicBezTo>
                    <a:cubicBezTo>
                      <a:pt x="3" y="32"/>
                      <a:pt x="0" y="29"/>
                      <a:pt x="0" y="26"/>
                    </a:cubicBezTo>
                    <a:cubicBezTo>
                      <a:pt x="0" y="23"/>
                      <a:pt x="3" y="20"/>
                      <a:pt x="6" y="20"/>
                    </a:cubicBezTo>
                    <a:cubicBezTo>
                      <a:pt x="7" y="20"/>
                      <a:pt x="42" y="20"/>
                      <a:pt x="60" y="4"/>
                    </a:cubicBezTo>
                    <a:cubicBezTo>
                      <a:pt x="64" y="0"/>
                      <a:pt x="64" y="0"/>
                      <a:pt x="64" y="0"/>
                    </a:cubicBezTo>
                    <a:cubicBezTo>
                      <a:pt x="68" y="4"/>
                      <a:pt x="68" y="4"/>
                      <a:pt x="68" y="4"/>
                    </a:cubicBezTo>
                    <a:cubicBezTo>
                      <a:pt x="72" y="8"/>
                      <a:pt x="84" y="20"/>
                      <a:pt x="92" y="23"/>
                    </a:cubicBezTo>
                    <a:cubicBezTo>
                      <a:pt x="95" y="24"/>
                      <a:pt x="97" y="27"/>
                      <a:pt x="96" y="30"/>
                    </a:cubicBezTo>
                    <a:cubicBezTo>
                      <a:pt x="95" y="33"/>
                      <a:pt x="93" y="34"/>
                      <a:pt x="90" y="3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dirty="0"/>
              </a:p>
            </p:txBody>
          </p:sp>
          <p:sp>
            <p:nvSpPr>
              <p:cNvPr id="45" name="Freeform 64">
                <a:extLst>
                  <a:ext uri="{FF2B5EF4-FFF2-40B4-BE49-F238E27FC236}">
                    <a16:creationId xmlns:a16="http://schemas.microsoft.com/office/drawing/2014/main" id="{5B48388E-50EA-4074-B143-0A803988ED36}"/>
                  </a:ext>
                </a:extLst>
              </p:cNvPr>
              <p:cNvSpPr>
                <a:spLocks/>
              </p:cNvSpPr>
              <p:nvPr/>
            </p:nvSpPr>
            <p:spPr bwMode="auto">
              <a:xfrm>
                <a:off x="-553" y="1406"/>
                <a:ext cx="80" cy="152"/>
              </a:xfrm>
              <a:custGeom>
                <a:avLst/>
                <a:gdLst>
                  <a:gd name="T0" fmla="*/ 27 w 39"/>
                  <a:gd name="T1" fmla="*/ 30 h 74"/>
                  <a:gd name="T2" fmla="*/ 35 w 39"/>
                  <a:gd name="T3" fmla="*/ 70 h 74"/>
                  <a:gd name="T4" fmla="*/ 31 w 39"/>
                  <a:gd name="T5" fmla="*/ 74 h 74"/>
                  <a:gd name="T6" fmla="*/ 7 w 39"/>
                  <a:gd name="T7" fmla="*/ 74 h 74"/>
                  <a:gd name="T8" fmla="*/ 3 w 39"/>
                  <a:gd name="T9" fmla="*/ 70 h 74"/>
                  <a:gd name="T10" fmla="*/ 11 w 39"/>
                  <a:gd name="T11" fmla="*/ 30 h 74"/>
                  <a:gd name="T12" fmla="*/ 8 w 39"/>
                  <a:gd name="T13" fmla="*/ 27 h 74"/>
                  <a:gd name="T14" fmla="*/ 1 w 39"/>
                  <a:gd name="T15" fmla="*/ 13 h 74"/>
                  <a:gd name="T16" fmla="*/ 4 w 39"/>
                  <a:gd name="T17" fmla="*/ 4 h 74"/>
                  <a:gd name="T18" fmla="*/ 9 w 39"/>
                  <a:gd name="T19" fmla="*/ 1 h 74"/>
                  <a:gd name="T20" fmla="*/ 12 w 39"/>
                  <a:gd name="T21" fmla="*/ 0 h 74"/>
                  <a:gd name="T22" fmla="*/ 26 w 39"/>
                  <a:gd name="T23" fmla="*/ 0 h 74"/>
                  <a:gd name="T24" fmla="*/ 30 w 39"/>
                  <a:gd name="T25" fmla="*/ 1 h 74"/>
                  <a:gd name="T26" fmla="*/ 35 w 39"/>
                  <a:gd name="T27" fmla="*/ 4 h 74"/>
                  <a:gd name="T28" fmla="*/ 37 w 39"/>
                  <a:gd name="T29" fmla="*/ 13 h 74"/>
                  <a:gd name="T30" fmla="*/ 31 w 39"/>
                  <a:gd name="T31" fmla="*/ 27 h 74"/>
                  <a:gd name="T32" fmla="*/ 27 w 39"/>
                  <a:gd name="T33" fmla="*/ 3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74">
                    <a:moveTo>
                      <a:pt x="27" y="30"/>
                    </a:moveTo>
                    <a:cubicBezTo>
                      <a:pt x="35" y="70"/>
                      <a:pt x="35" y="70"/>
                      <a:pt x="35" y="70"/>
                    </a:cubicBezTo>
                    <a:cubicBezTo>
                      <a:pt x="35" y="72"/>
                      <a:pt x="34" y="74"/>
                      <a:pt x="31" y="74"/>
                    </a:cubicBezTo>
                    <a:cubicBezTo>
                      <a:pt x="25" y="74"/>
                      <a:pt x="13" y="74"/>
                      <a:pt x="7" y="74"/>
                    </a:cubicBezTo>
                    <a:cubicBezTo>
                      <a:pt x="5" y="74"/>
                      <a:pt x="3" y="72"/>
                      <a:pt x="3" y="70"/>
                    </a:cubicBezTo>
                    <a:cubicBezTo>
                      <a:pt x="11" y="30"/>
                      <a:pt x="11" y="30"/>
                      <a:pt x="11" y="30"/>
                    </a:cubicBezTo>
                    <a:cubicBezTo>
                      <a:pt x="9" y="30"/>
                      <a:pt x="8" y="29"/>
                      <a:pt x="8" y="27"/>
                    </a:cubicBezTo>
                    <a:cubicBezTo>
                      <a:pt x="1" y="13"/>
                      <a:pt x="1" y="13"/>
                      <a:pt x="1" y="13"/>
                    </a:cubicBezTo>
                    <a:cubicBezTo>
                      <a:pt x="0" y="10"/>
                      <a:pt x="1" y="6"/>
                      <a:pt x="4" y="4"/>
                    </a:cubicBezTo>
                    <a:cubicBezTo>
                      <a:pt x="9" y="1"/>
                      <a:pt x="9" y="1"/>
                      <a:pt x="9" y="1"/>
                    </a:cubicBezTo>
                    <a:cubicBezTo>
                      <a:pt x="10" y="1"/>
                      <a:pt x="11" y="0"/>
                      <a:pt x="12" y="0"/>
                    </a:cubicBezTo>
                    <a:cubicBezTo>
                      <a:pt x="26" y="0"/>
                      <a:pt x="26" y="0"/>
                      <a:pt x="26" y="0"/>
                    </a:cubicBezTo>
                    <a:cubicBezTo>
                      <a:pt x="27" y="0"/>
                      <a:pt x="29" y="1"/>
                      <a:pt x="30" y="1"/>
                    </a:cubicBezTo>
                    <a:cubicBezTo>
                      <a:pt x="35" y="4"/>
                      <a:pt x="35" y="4"/>
                      <a:pt x="35" y="4"/>
                    </a:cubicBezTo>
                    <a:cubicBezTo>
                      <a:pt x="37" y="6"/>
                      <a:pt x="39" y="10"/>
                      <a:pt x="37" y="13"/>
                    </a:cubicBezTo>
                    <a:cubicBezTo>
                      <a:pt x="31" y="27"/>
                      <a:pt x="31" y="27"/>
                      <a:pt x="31" y="27"/>
                    </a:cubicBezTo>
                    <a:cubicBezTo>
                      <a:pt x="30" y="29"/>
                      <a:pt x="29" y="30"/>
                      <a:pt x="27" y="30"/>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1030" name="Signe de multiplication 1029">
              <a:extLst>
                <a:ext uri="{FF2B5EF4-FFF2-40B4-BE49-F238E27FC236}">
                  <a16:creationId xmlns:a16="http://schemas.microsoft.com/office/drawing/2014/main" id="{BC17FC49-F815-4A39-B8D6-FE7F69E6C260}"/>
                </a:ext>
              </a:extLst>
            </p:cNvPr>
            <p:cNvSpPr/>
            <p:nvPr/>
          </p:nvSpPr>
          <p:spPr>
            <a:xfrm rot="19848303">
              <a:off x="13950878" y="3206743"/>
              <a:ext cx="345116" cy="345116"/>
            </a:xfrm>
            <a:prstGeom prst="mathMultiply">
              <a:avLst>
                <a:gd name="adj1" fmla="val 14003"/>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71" name="Signe de multiplication 70">
              <a:extLst>
                <a:ext uri="{FF2B5EF4-FFF2-40B4-BE49-F238E27FC236}">
                  <a16:creationId xmlns:a16="http://schemas.microsoft.com/office/drawing/2014/main" id="{6143574D-0775-47B3-8E23-D65B24D1166F}"/>
                </a:ext>
              </a:extLst>
            </p:cNvPr>
            <p:cNvSpPr/>
            <p:nvPr/>
          </p:nvSpPr>
          <p:spPr>
            <a:xfrm rot="19848303">
              <a:off x="14245468" y="3424198"/>
              <a:ext cx="345116" cy="345116"/>
            </a:xfrm>
            <a:prstGeom prst="mathMultiply">
              <a:avLst>
                <a:gd name="adj1" fmla="val 14003"/>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pic>
        <p:nvPicPr>
          <p:cNvPr id="47" name="Image 46">
            <a:extLst>
              <a:ext uri="{FF2B5EF4-FFF2-40B4-BE49-F238E27FC236}">
                <a16:creationId xmlns:a16="http://schemas.microsoft.com/office/drawing/2014/main" id="{08D61B5D-6D18-4B29-8F12-101D8B97A524}"/>
              </a:ext>
            </a:extLst>
          </p:cNvPr>
          <p:cNvPicPr>
            <a:picLocks noChangeAspect="1"/>
          </p:cNvPicPr>
          <p:nvPr/>
        </p:nvPicPr>
        <p:blipFill rotWithShape="1">
          <a:blip r:embed="rId6"/>
          <a:srcRect l="-3556" r="1393"/>
          <a:stretch/>
        </p:blipFill>
        <p:spPr>
          <a:xfrm>
            <a:off x="6323442" y="2989962"/>
            <a:ext cx="1170155" cy="556087"/>
          </a:xfrm>
          <a:prstGeom prst="rect">
            <a:avLst/>
          </a:prstGeom>
        </p:spPr>
      </p:pic>
      <p:pic>
        <p:nvPicPr>
          <p:cNvPr id="48" name="Image 47">
            <a:extLst>
              <a:ext uri="{FF2B5EF4-FFF2-40B4-BE49-F238E27FC236}">
                <a16:creationId xmlns:a16="http://schemas.microsoft.com/office/drawing/2014/main" id="{5607B259-3046-40B3-BB5E-67B2DD0449B4}"/>
              </a:ext>
            </a:extLst>
          </p:cNvPr>
          <p:cNvPicPr>
            <a:picLocks noChangeAspect="1"/>
          </p:cNvPicPr>
          <p:nvPr/>
        </p:nvPicPr>
        <p:blipFill rotWithShape="1">
          <a:blip r:embed="rId7">
            <a:clrChange>
              <a:clrFrom>
                <a:srgbClr val="FFFFFF"/>
              </a:clrFrom>
              <a:clrTo>
                <a:srgbClr val="FFFFFF">
                  <a:alpha val="0"/>
                </a:srgbClr>
              </a:clrTo>
            </a:clrChange>
          </a:blip>
          <a:srcRect l="2158" r="-479"/>
          <a:stretch/>
        </p:blipFill>
        <p:spPr>
          <a:xfrm>
            <a:off x="7586233" y="2989962"/>
            <a:ext cx="1270395" cy="556087"/>
          </a:xfrm>
          <a:prstGeom prst="rect">
            <a:avLst/>
          </a:prstGeom>
        </p:spPr>
      </p:pic>
      <p:pic>
        <p:nvPicPr>
          <p:cNvPr id="49" name="Image 48">
            <a:extLst>
              <a:ext uri="{FF2B5EF4-FFF2-40B4-BE49-F238E27FC236}">
                <a16:creationId xmlns:a16="http://schemas.microsoft.com/office/drawing/2014/main" id="{B26AB2BB-4614-4824-8C2C-E0EAAEEDBA4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0788496" y="2989962"/>
            <a:ext cx="1247775" cy="628650"/>
          </a:xfrm>
          <a:prstGeom prst="rect">
            <a:avLst/>
          </a:prstGeom>
        </p:spPr>
      </p:pic>
      <p:sp>
        <p:nvSpPr>
          <p:cNvPr id="11" name="Rectangle 10">
            <a:extLst>
              <a:ext uri="{FF2B5EF4-FFF2-40B4-BE49-F238E27FC236}">
                <a16:creationId xmlns:a16="http://schemas.microsoft.com/office/drawing/2014/main" id="{63A13F04-F23F-4CC2-BDB9-BBDF8C24D431}"/>
              </a:ext>
            </a:extLst>
          </p:cNvPr>
          <p:cNvSpPr/>
          <p:nvPr/>
        </p:nvSpPr>
        <p:spPr>
          <a:xfrm>
            <a:off x="88938" y="1712373"/>
            <a:ext cx="4818358" cy="369332"/>
          </a:xfrm>
          <a:prstGeom prst="rect">
            <a:avLst/>
          </a:prstGeom>
        </p:spPr>
        <p:txBody>
          <a:bodyPr wrap="square">
            <a:spAutoFit/>
          </a:bodyPr>
          <a:lstStyle/>
          <a:p>
            <a:r>
              <a:rPr lang="fr-FR" altLang="fr-FR" sz="1800" b="1" dirty="0">
                <a:solidFill>
                  <a:schemeClr val="accent5"/>
                </a:solidFill>
                <a:latin typeface="Courier New" pitchFamily="49" charset="0"/>
                <a:cs typeface="Courier New" pitchFamily="49" charset="0"/>
              </a:rPr>
              <a:t>You are in ’</a:t>
            </a:r>
            <a:r>
              <a:rPr lang="fr-FR" altLang="fr-FR" sz="1800" b="1" dirty="0" err="1">
                <a:solidFill>
                  <a:schemeClr val="accent5"/>
                </a:solidFill>
                <a:latin typeface="Courier New" pitchFamily="49" charset="0"/>
                <a:cs typeface="Courier New" pitchFamily="49" charset="0"/>
              </a:rPr>
              <a:t>detached</a:t>
            </a:r>
            <a:r>
              <a:rPr lang="fr-FR" altLang="fr-FR" sz="1800" b="1" dirty="0">
                <a:solidFill>
                  <a:schemeClr val="accent5"/>
                </a:solidFill>
                <a:latin typeface="Courier New" pitchFamily="49" charset="0"/>
                <a:cs typeface="Courier New" pitchFamily="49" charset="0"/>
              </a:rPr>
              <a:t> HEAD’ state</a:t>
            </a:r>
            <a:endParaRPr lang="fr-FR" sz="1800" dirty="0"/>
          </a:p>
        </p:txBody>
      </p:sp>
      <p:pic>
        <p:nvPicPr>
          <p:cNvPr id="50" name="Image 49">
            <a:extLst>
              <a:ext uri="{FF2B5EF4-FFF2-40B4-BE49-F238E27FC236}">
                <a16:creationId xmlns:a16="http://schemas.microsoft.com/office/drawing/2014/main" id="{CEC7529F-60AE-4680-8E8E-6358B4589C50}"/>
              </a:ext>
            </a:extLst>
          </p:cNvPr>
          <p:cNvPicPr>
            <a:picLocks noChangeAspect="1"/>
          </p:cNvPicPr>
          <p:nvPr/>
        </p:nvPicPr>
        <p:blipFill rotWithShape="1">
          <a:blip r:embed="rId6"/>
          <a:srcRect l="-3556" r="1393"/>
          <a:stretch/>
        </p:blipFill>
        <p:spPr>
          <a:xfrm>
            <a:off x="6310219" y="2987147"/>
            <a:ext cx="1170155" cy="556087"/>
          </a:xfrm>
          <a:prstGeom prst="rect">
            <a:avLst/>
          </a:prstGeom>
        </p:spPr>
      </p:pic>
      <p:grpSp>
        <p:nvGrpSpPr>
          <p:cNvPr id="51" name="Group 228">
            <a:extLst>
              <a:ext uri="{FF2B5EF4-FFF2-40B4-BE49-F238E27FC236}">
                <a16:creationId xmlns:a16="http://schemas.microsoft.com/office/drawing/2014/main" id="{274BA626-DE92-4B60-95FE-74D9AFEB1EC9}"/>
              </a:ext>
            </a:extLst>
          </p:cNvPr>
          <p:cNvGrpSpPr/>
          <p:nvPr/>
        </p:nvGrpSpPr>
        <p:grpSpPr>
          <a:xfrm>
            <a:off x="10658572" y="2582158"/>
            <a:ext cx="748922" cy="701745"/>
            <a:chOff x="-5842148" y="210618"/>
            <a:chExt cx="403225" cy="377825"/>
          </a:xfrm>
        </p:grpSpPr>
        <p:sp>
          <p:nvSpPr>
            <p:cNvPr id="52" name="Freeform 56">
              <a:extLst>
                <a:ext uri="{FF2B5EF4-FFF2-40B4-BE49-F238E27FC236}">
                  <a16:creationId xmlns:a16="http://schemas.microsoft.com/office/drawing/2014/main" id="{A845CE1D-232B-463A-8804-7AB2B1332A08}"/>
                </a:ext>
              </a:extLst>
            </p:cNvPr>
            <p:cNvSpPr>
              <a:spLocks/>
            </p:cNvSpPr>
            <p:nvPr/>
          </p:nvSpPr>
          <p:spPr bwMode="auto">
            <a:xfrm>
              <a:off x="-5842148" y="210618"/>
              <a:ext cx="403225" cy="363538"/>
            </a:xfrm>
            <a:custGeom>
              <a:avLst/>
              <a:gdLst>
                <a:gd name="T0" fmla="*/ 124 w 126"/>
                <a:gd name="T1" fmla="*/ 94 h 113"/>
                <a:gd name="T2" fmla="*/ 74 w 126"/>
                <a:gd name="T3" fmla="*/ 7 h 113"/>
                <a:gd name="T4" fmla="*/ 63 w 126"/>
                <a:gd name="T5" fmla="*/ 0 h 113"/>
                <a:gd name="T6" fmla="*/ 63 w 126"/>
                <a:gd name="T7" fmla="*/ 0 h 113"/>
                <a:gd name="T8" fmla="*/ 52 w 126"/>
                <a:gd name="T9" fmla="*/ 7 h 113"/>
                <a:gd name="T10" fmla="*/ 3 w 126"/>
                <a:gd name="T11" fmla="*/ 94 h 113"/>
                <a:gd name="T12" fmla="*/ 3 w 126"/>
                <a:gd name="T13" fmla="*/ 107 h 113"/>
                <a:gd name="T14" fmla="*/ 14 w 126"/>
                <a:gd name="T15" fmla="*/ 113 h 113"/>
                <a:gd name="T16" fmla="*/ 50 w 126"/>
                <a:gd name="T17" fmla="*/ 113 h 113"/>
                <a:gd name="T18" fmla="*/ 50 w 126"/>
                <a:gd name="T19" fmla="*/ 110 h 113"/>
                <a:gd name="T20" fmla="*/ 50 w 126"/>
                <a:gd name="T21" fmla="*/ 107 h 113"/>
                <a:gd name="T22" fmla="*/ 14 w 126"/>
                <a:gd name="T23" fmla="*/ 107 h 113"/>
                <a:gd name="T24" fmla="*/ 8 w 126"/>
                <a:gd name="T25" fmla="*/ 104 h 113"/>
                <a:gd name="T26" fmla="*/ 8 w 126"/>
                <a:gd name="T27" fmla="*/ 97 h 113"/>
                <a:gd name="T28" fmla="*/ 57 w 126"/>
                <a:gd name="T29" fmla="*/ 9 h 113"/>
                <a:gd name="T30" fmla="*/ 63 w 126"/>
                <a:gd name="T31" fmla="*/ 6 h 113"/>
                <a:gd name="T32" fmla="*/ 63 w 126"/>
                <a:gd name="T33" fmla="*/ 6 h 113"/>
                <a:gd name="T34" fmla="*/ 69 w 126"/>
                <a:gd name="T35" fmla="*/ 9 h 113"/>
                <a:gd name="T36" fmla="*/ 118 w 126"/>
                <a:gd name="T37" fmla="*/ 97 h 113"/>
                <a:gd name="T38" fmla="*/ 118 w 126"/>
                <a:gd name="T39" fmla="*/ 104 h 113"/>
                <a:gd name="T40" fmla="*/ 112 w 126"/>
                <a:gd name="T41" fmla="*/ 107 h 113"/>
                <a:gd name="T42" fmla="*/ 76 w 126"/>
                <a:gd name="T43" fmla="*/ 107 h 113"/>
                <a:gd name="T44" fmla="*/ 77 w 126"/>
                <a:gd name="T45" fmla="*/ 110 h 113"/>
                <a:gd name="T46" fmla="*/ 76 w 126"/>
                <a:gd name="T47" fmla="*/ 113 h 113"/>
                <a:gd name="T48" fmla="*/ 112 w 126"/>
                <a:gd name="T49" fmla="*/ 113 h 113"/>
                <a:gd name="T50" fmla="*/ 124 w 126"/>
                <a:gd name="T51" fmla="*/ 107 h 113"/>
                <a:gd name="T52" fmla="*/ 124 w 126"/>
                <a:gd name="T53"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13">
                  <a:moveTo>
                    <a:pt x="124" y="94"/>
                  </a:moveTo>
                  <a:cubicBezTo>
                    <a:pt x="74" y="7"/>
                    <a:pt x="74" y="7"/>
                    <a:pt x="74" y="7"/>
                  </a:cubicBezTo>
                  <a:cubicBezTo>
                    <a:pt x="72" y="2"/>
                    <a:pt x="68" y="0"/>
                    <a:pt x="63" y="0"/>
                  </a:cubicBezTo>
                  <a:cubicBezTo>
                    <a:pt x="63" y="0"/>
                    <a:pt x="63" y="0"/>
                    <a:pt x="63" y="0"/>
                  </a:cubicBezTo>
                  <a:cubicBezTo>
                    <a:pt x="58" y="0"/>
                    <a:pt x="54" y="2"/>
                    <a:pt x="52" y="7"/>
                  </a:cubicBezTo>
                  <a:cubicBezTo>
                    <a:pt x="3" y="94"/>
                    <a:pt x="3" y="94"/>
                    <a:pt x="3" y="94"/>
                  </a:cubicBezTo>
                  <a:cubicBezTo>
                    <a:pt x="0" y="98"/>
                    <a:pt x="0" y="103"/>
                    <a:pt x="3" y="107"/>
                  </a:cubicBezTo>
                  <a:cubicBezTo>
                    <a:pt x="5" y="111"/>
                    <a:pt x="9" y="113"/>
                    <a:pt x="14" y="113"/>
                  </a:cubicBezTo>
                  <a:cubicBezTo>
                    <a:pt x="50" y="113"/>
                    <a:pt x="50" y="113"/>
                    <a:pt x="50" y="113"/>
                  </a:cubicBezTo>
                  <a:cubicBezTo>
                    <a:pt x="50" y="112"/>
                    <a:pt x="50" y="111"/>
                    <a:pt x="50" y="110"/>
                  </a:cubicBezTo>
                  <a:cubicBezTo>
                    <a:pt x="50" y="109"/>
                    <a:pt x="50" y="108"/>
                    <a:pt x="50" y="107"/>
                  </a:cubicBezTo>
                  <a:cubicBezTo>
                    <a:pt x="14" y="107"/>
                    <a:pt x="14" y="107"/>
                    <a:pt x="14" y="107"/>
                  </a:cubicBezTo>
                  <a:cubicBezTo>
                    <a:pt x="11" y="107"/>
                    <a:pt x="9" y="106"/>
                    <a:pt x="8" y="104"/>
                  </a:cubicBezTo>
                  <a:cubicBezTo>
                    <a:pt x="7" y="102"/>
                    <a:pt x="7" y="99"/>
                    <a:pt x="8" y="97"/>
                  </a:cubicBezTo>
                  <a:cubicBezTo>
                    <a:pt x="57" y="9"/>
                    <a:pt x="57" y="9"/>
                    <a:pt x="57" y="9"/>
                  </a:cubicBezTo>
                  <a:cubicBezTo>
                    <a:pt x="58" y="7"/>
                    <a:pt x="61" y="6"/>
                    <a:pt x="63" y="6"/>
                  </a:cubicBezTo>
                  <a:cubicBezTo>
                    <a:pt x="63" y="6"/>
                    <a:pt x="63" y="6"/>
                    <a:pt x="63" y="6"/>
                  </a:cubicBezTo>
                  <a:cubicBezTo>
                    <a:pt x="66" y="6"/>
                    <a:pt x="68" y="7"/>
                    <a:pt x="69" y="9"/>
                  </a:cubicBezTo>
                  <a:cubicBezTo>
                    <a:pt x="118" y="97"/>
                    <a:pt x="118" y="97"/>
                    <a:pt x="118" y="97"/>
                  </a:cubicBezTo>
                  <a:cubicBezTo>
                    <a:pt x="120" y="99"/>
                    <a:pt x="120" y="102"/>
                    <a:pt x="118" y="104"/>
                  </a:cubicBezTo>
                  <a:cubicBezTo>
                    <a:pt x="117" y="106"/>
                    <a:pt x="115" y="107"/>
                    <a:pt x="112" y="107"/>
                  </a:cubicBezTo>
                  <a:cubicBezTo>
                    <a:pt x="76" y="107"/>
                    <a:pt x="76" y="107"/>
                    <a:pt x="76" y="107"/>
                  </a:cubicBezTo>
                  <a:cubicBezTo>
                    <a:pt x="76" y="108"/>
                    <a:pt x="77" y="109"/>
                    <a:pt x="77" y="110"/>
                  </a:cubicBezTo>
                  <a:cubicBezTo>
                    <a:pt x="77" y="111"/>
                    <a:pt x="76" y="112"/>
                    <a:pt x="76" y="113"/>
                  </a:cubicBezTo>
                  <a:cubicBezTo>
                    <a:pt x="112" y="113"/>
                    <a:pt x="112" y="113"/>
                    <a:pt x="112" y="113"/>
                  </a:cubicBezTo>
                  <a:cubicBezTo>
                    <a:pt x="117" y="113"/>
                    <a:pt x="121" y="111"/>
                    <a:pt x="124" y="107"/>
                  </a:cubicBezTo>
                  <a:cubicBezTo>
                    <a:pt x="126" y="103"/>
                    <a:pt x="126" y="98"/>
                    <a:pt x="124"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3" name="Freeform 57">
              <a:extLst>
                <a:ext uri="{FF2B5EF4-FFF2-40B4-BE49-F238E27FC236}">
                  <a16:creationId xmlns:a16="http://schemas.microsoft.com/office/drawing/2014/main" id="{3CE5EDD3-5E85-43F9-9EF0-186DE21F85D2}"/>
                </a:ext>
              </a:extLst>
            </p:cNvPr>
            <p:cNvSpPr>
              <a:spLocks/>
            </p:cNvSpPr>
            <p:nvPr/>
          </p:nvSpPr>
          <p:spPr bwMode="auto">
            <a:xfrm>
              <a:off x="-5665935" y="336030"/>
              <a:ext cx="50800" cy="174625"/>
            </a:xfrm>
            <a:custGeom>
              <a:avLst/>
              <a:gdLst>
                <a:gd name="T0" fmla="*/ 2 w 16"/>
                <a:gd name="T1" fmla="*/ 47 h 54"/>
                <a:gd name="T2" fmla="*/ 8 w 16"/>
                <a:gd name="T3" fmla="*/ 54 h 54"/>
                <a:gd name="T4" fmla="*/ 14 w 16"/>
                <a:gd name="T5" fmla="*/ 47 h 54"/>
                <a:gd name="T6" fmla="*/ 16 w 16"/>
                <a:gd name="T7" fmla="*/ 9 h 54"/>
                <a:gd name="T8" fmla="*/ 13 w 16"/>
                <a:gd name="T9" fmla="*/ 3 h 54"/>
                <a:gd name="T10" fmla="*/ 9 w 16"/>
                <a:gd name="T11" fmla="*/ 0 h 54"/>
                <a:gd name="T12" fmla="*/ 7 w 16"/>
                <a:gd name="T13" fmla="*/ 0 h 54"/>
                <a:gd name="T14" fmla="*/ 3 w 16"/>
                <a:gd name="T15" fmla="*/ 3 h 54"/>
                <a:gd name="T16" fmla="*/ 0 w 16"/>
                <a:gd name="T17" fmla="*/ 9 h 54"/>
                <a:gd name="T18" fmla="*/ 2 w 16"/>
                <a:gd name="T19"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4">
                  <a:moveTo>
                    <a:pt x="2" y="47"/>
                  </a:moveTo>
                  <a:cubicBezTo>
                    <a:pt x="2" y="52"/>
                    <a:pt x="5" y="54"/>
                    <a:pt x="8" y="54"/>
                  </a:cubicBezTo>
                  <a:cubicBezTo>
                    <a:pt x="12" y="54"/>
                    <a:pt x="14" y="52"/>
                    <a:pt x="14" y="47"/>
                  </a:cubicBezTo>
                  <a:cubicBezTo>
                    <a:pt x="16" y="9"/>
                    <a:pt x="16" y="9"/>
                    <a:pt x="16" y="9"/>
                  </a:cubicBezTo>
                  <a:cubicBezTo>
                    <a:pt x="16" y="7"/>
                    <a:pt x="15" y="4"/>
                    <a:pt x="13" y="3"/>
                  </a:cubicBezTo>
                  <a:cubicBezTo>
                    <a:pt x="12" y="1"/>
                    <a:pt x="10" y="0"/>
                    <a:pt x="9" y="0"/>
                  </a:cubicBezTo>
                  <a:cubicBezTo>
                    <a:pt x="7" y="0"/>
                    <a:pt x="7" y="0"/>
                    <a:pt x="7" y="0"/>
                  </a:cubicBezTo>
                  <a:cubicBezTo>
                    <a:pt x="6" y="0"/>
                    <a:pt x="4" y="1"/>
                    <a:pt x="3" y="3"/>
                  </a:cubicBezTo>
                  <a:cubicBezTo>
                    <a:pt x="1" y="4"/>
                    <a:pt x="0" y="7"/>
                    <a:pt x="0" y="9"/>
                  </a:cubicBezTo>
                  <a:lnTo>
                    <a:pt x="2" y="47"/>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54" name="Freeform 58">
              <a:extLst>
                <a:ext uri="{FF2B5EF4-FFF2-40B4-BE49-F238E27FC236}">
                  <a16:creationId xmlns:a16="http://schemas.microsoft.com/office/drawing/2014/main" id="{60468FD3-1382-495E-BFF7-894BBAF82E20}"/>
                </a:ext>
              </a:extLst>
            </p:cNvPr>
            <p:cNvSpPr>
              <a:spLocks/>
            </p:cNvSpPr>
            <p:nvPr/>
          </p:nvSpPr>
          <p:spPr bwMode="auto">
            <a:xfrm>
              <a:off x="-5662760" y="539230"/>
              <a:ext cx="47625" cy="49213"/>
            </a:xfrm>
            <a:custGeom>
              <a:avLst/>
              <a:gdLst>
                <a:gd name="T0" fmla="*/ 15 w 15"/>
                <a:gd name="T1" fmla="*/ 8 h 15"/>
                <a:gd name="T2" fmla="*/ 7 w 15"/>
                <a:gd name="T3" fmla="*/ 0 h 15"/>
                <a:gd name="T4" fmla="*/ 7 w 15"/>
                <a:gd name="T5" fmla="*/ 0 h 15"/>
                <a:gd name="T6" fmla="*/ 0 w 15"/>
                <a:gd name="T7" fmla="*/ 8 h 15"/>
                <a:gd name="T8" fmla="*/ 7 w 15"/>
                <a:gd name="T9" fmla="*/ 15 h 15"/>
                <a:gd name="T10" fmla="*/ 15 w 15"/>
                <a:gd name="T11" fmla="*/ 8 h 15"/>
              </a:gdLst>
              <a:ahLst/>
              <a:cxnLst>
                <a:cxn ang="0">
                  <a:pos x="T0" y="T1"/>
                </a:cxn>
                <a:cxn ang="0">
                  <a:pos x="T2" y="T3"/>
                </a:cxn>
                <a:cxn ang="0">
                  <a:pos x="T4" y="T5"/>
                </a:cxn>
                <a:cxn ang="0">
                  <a:pos x="T6" y="T7"/>
                </a:cxn>
                <a:cxn ang="0">
                  <a:pos x="T8" y="T9"/>
                </a:cxn>
                <a:cxn ang="0">
                  <a:pos x="T10" y="T11"/>
                </a:cxn>
              </a:cxnLst>
              <a:rect l="0" t="0" r="r" b="b"/>
              <a:pathLst>
                <a:path w="15" h="15">
                  <a:moveTo>
                    <a:pt x="15" y="8"/>
                  </a:moveTo>
                  <a:cubicBezTo>
                    <a:pt x="15" y="4"/>
                    <a:pt x="11" y="0"/>
                    <a:pt x="7" y="0"/>
                  </a:cubicBezTo>
                  <a:cubicBezTo>
                    <a:pt x="7" y="0"/>
                    <a:pt x="7" y="0"/>
                    <a:pt x="7" y="0"/>
                  </a:cubicBezTo>
                  <a:cubicBezTo>
                    <a:pt x="3" y="0"/>
                    <a:pt x="0" y="4"/>
                    <a:pt x="0" y="8"/>
                  </a:cubicBezTo>
                  <a:cubicBezTo>
                    <a:pt x="0" y="12"/>
                    <a:pt x="3" y="15"/>
                    <a:pt x="7" y="15"/>
                  </a:cubicBezTo>
                  <a:cubicBezTo>
                    <a:pt x="11" y="15"/>
                    <a:pt x="15" y="12"/>
                    <a:pt x="15" y="8"/>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801420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childTnLst>
                                </p:cTn>
                              </p:par>
                              <p:par>
                                <p:cTn id="17" presetID="37" presetClass="path" presetSubtype="0" accel="50000" decel="50000" fill="hold" nodeType="withEffect">
                                  <p:stCondLst>
                                    <p:cond delay="0"/>
                                  </p:stCondLst>
                                  <p:childTnLst>
                                    <p:animMotion origin="layout" path="M -0.00078 1.3608E-6 L 0.02043 0.07868 C 0.0241 0.09488 0.033 0.1178 0.04322 0.13978 C 0.05487 0.16385 0.06509 0.18074 0.07412 0.19185 L 0.11472 0.24323 " pathEditMode="relative" rAng="3000000" ptsTypes="AAAAA">
                                      <p:cBhvr>
                                        <p:cTn id="18" dur="1500" fill="hold"/>
                                        <p:tgtEl>
                                          <p:spTgt spid="47"/>
                                        </p:tgtEl>
                                        <p:attrNameLst>
                                          <p:attrName>ppt_x</p:attrName>
                                          <p:attrName>ppt_y</p:attrName>
                                        </p:attrNameLst>
                                      </p:cBhvr>
                                      <p:rCtr x="5120" y="13122"/>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47"/>
                                        </p:tgtEl>
                                      </p:cBhvr>
                                    </p:animEffect>
                                    <p:set>
                                      <p:cBhvr>
                                        <p:cTn id="37" dur="1" fill="hold">
                                          <p:stCondLst>
                                            <p:cond delay="499"/>
                                          </p:stCondLst>
                                        </p:cTn>
                                        <p:tgtEl>
                                          <p:spTgt spid="47"/>
                                        </p:tgtEl>
                                        <p:attrNameLst>
                                          <p:attrName>style.visibility</p:attrName>
                                        </p:attrNameLst>
                                      </p:cBhvr>
                                      <p:to>
                                        <p:strVal val="hidden"/>
                                      </p:to>
                                    </p:se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49"/>
                                        </p:tgtEl>
                                      </p:cBhvr>
                                    </p:animEffect>
                                    <p:set>
                                      <p:cBhvr>
                                        <p:cTn id="49" dur="1" fill="hold">
                                          <p:stCondLst>
                                            <p:cond delay="499"/>
                                          </p:stCondLst>
                                        </p:cTn>
                                        <p:tgtEl>
                                          <p:spTgt spid="49"/>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031"/>
                                        </p:tgtEl>
                                      </p:cBhvr>
                                    </p:animEffect>
                                    <p:set>
                                      <p:cBhvr>
                                        <p:cTn id="52" dur="1" fill="hold">
                                          <p:stCondLst>
                                            <p:cond delay="499"/>
                                          </p:stCondLst>
                                        </p:cTn>
                                        <p:tgtEl>
                                          <p:spTgt spid="1031"/>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3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4.67784E-6 1.3608E-6 L -4.67784E-6 -0.26684 " pathEditMode="relative" rAng="0" ptsTypes="AA">
                                      <p:cBhvr>
                                        <p:cTn id="67" dur="1250" fill="hold"/>
                                        <p:tgtEl>
                                          <p:spTgt spid="48"/>
                                        </p:tgtEl>
                                        <p:attrNameLst>
                                          <p:attrName>ppt_x</p:attrName>
                                          <p:attrName>ppt_y</p:attrName>
                                        </p:attrNameLst>
                                      </p:cBhvr>
                                      <p:rCtr x="0" y="-13353"/>
                                    </p:animMotion>
                                  </p:childTnLst>
                                </p:cTn>
                              </p:par>
                              <p:par>
                                <p:cTn id="68" presetID="42" presetClass="path" presetSubtype="0" accel="50000" decel="50000" fill="hold" nodeType="withEffect">
                                  <p:stCondLst>
                                    <p:cond delay="0"/>
                                  </p:stCondLst>
                                  <p:childTnLst>
                                    <p:animMotion origin="layout" path="M -3.27397E-6 2.78871E-6 L -3.27397E-6 -0.26661 " pathEditMode="relative" rAng="0" ptsTypes="AA">
                                      <p:cBhvr>
                                        <p:cTn id="69" dur="1250" fill="hold"/>
                                        <p:tgtEl>
                                          <p:spTgt spid="50"/>
                                        </p:tgtEl>
                                        <p:attrNameLst>
                                          <p:attrName>ppt_x</p:attrName>
                                          <p:attrName>ppt_y</p:attrName>
                                        </p:attrNameLst>
                                      </p:cBhvr>
                                      <p:rCtr x="0" y="-13330"/>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p:bldP spid="31" grpId="0"/>
      <p:bldP spid="36"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38</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5400" dirty="0">
                <a:solidFill>
                  <a:srgbClr val="FFFFFF"/>
                </a:solidFill>
                <a:latin typeface="BNPPSans-Light" panose="02000503020000020004" pitchFamily="2" charset="0"/>
              </a:rPr>
              <a:t>Exercice pratique :</a:t>
            </a:r>
          </a:p>
          <a:p>
            <a:pPr algn="ctr"/>
            <a:r>
              <a:rPr lang="fr-FR" sz="5400" dirty="0">
                <a:solidFill>
                  <a:srgbClr val="FFFFFF"/>
                </a:solidFill>
                <a:latin typeface="BNPPSans-Light" panose="02000503020000020004" pitchFamily="2" charset="0"/>
              </a:rPr>
              <a:t>Commandes </a:t>
            </a:r>
            <a:r>
              <a:rPr lang="fr-FR" sz="5400" dirty="0" err="1">
                <a:solidFill>
                  <a:srgbClr val="FFFFFF"/>
                </a:solidFill>
                <a:latin typeface="BNPPSans-Light" panose="02000503020000020004" pitchFamily="2" charset="0"/>
              </a:rPr>
              <a:t>checkout</a:t>
            </a:r>
            <a:r>
              <a:rPr lang="fr-FR" sz="5400" dirty="0">
                <a:solidFill>
                  <a:srgbClr val="FFFFFF"/>
                </a:solidFill>
                <a:latin typeface="BNPPSans-Light" panose="02000503020000020004" pitchFamily="2" charset="0"/>
              </a:rPr>
              <a:t>, tag et </a:t>
            </a:r>
            <a:r>
              <a:rPr lang="fr-FR" sz="5400" dirty="0" err="1">
                <a:solidFill>
                  <a:srgbClr val="FFFFFF"/>
                </a:solidFill>
                <a:latin typeface="BNPPSans-Light" panose="02000503020000020004" pitchFamily="2" charset="0"/>
              </a:rPr>
              <a:t>branch</a:t>
            </a:r>
            <a:endParaRPr lang="fr-FR" sz="5400" dirty="0">
              <a:solidFill>
                <a:srgbClr val="FFFFFF"/>
              </a:solidFill>
              <a:latin typeface="BNPPSans-Light" panose="02000503020000020004" pitchFamily="2" charset="0"/>
            </a:endParaRPr>
          </a:p>
        </p:txBody>
      </p:sp>
    </p:spTree>
    <p:extLst>
      <p:ext uri="{BB962C8B-B14F-4D97-AF65-F5344CB8AC3E}">
        <p14:creationId xmlns:p14="http://schemas.microsoft.com/office/powerpoint/2010/main" val="2654366267"/>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r>
              <a:rPr lang="fr-FR" dirty="0"/>
              <a:t>Les différents workflows</a:t>
            </a:r>
          </a:p>
        </p:txBody>
      </p:sp>
      <p:sp>
        <p:nvSpPr>
          <p:cNvPr id="3" name="Footer Placeholder 2"/>
          <p:cNvSpPr>
            <a:spLocks noGrp="1"/>
          </p:cNvSpPr>
          <p:nvPr>
            <p:ph type="ftr" sz="quarter" idx="3"/>
          </p:nvPr>
        </p:nvSpPr>
        <p:spPr/>
        <p:txBody>
          <a:bodyPr/>
          <a:lstStyle/>
          <a:p>
            <a:pPr defTabSz="1211878">
              <a:defRPr/>
            </a:pPr>
            <a:r>
              <a:rPr lang="fr-FR">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083D373A-5DC0-4A2A-A237-6C2DA7EAAB59}"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39</a:t>
            </a:fld>
            <a:endParaRPr lang="fr-FR">
              <a:solidFill>
                <a:srgbClr val="000000"/>
              </a:solidFill>
            </a:endParaRPr>
          </a:p>
        </p:txBody>
      </p:sp>
      <p:grpSp>
        <p:nvGrpSpPr>
          <p:cNvPr id="37" name="Group 36"/>
          <p:cNvGrpSpPr/>
          <p:nvPr/>
        </p:nvGrpSpPr>
        <p:grpSpPr>
          <a:xfrm>
            <a:off x="453686" y="4687713"/>
            <a:ext cx="5894298" cy="1340313"/>
            <a:chOff x="872222" y="4640683"/>
            <a:chExt cx="5894298" cy="1340313"/>
          </a:xfrm>
        </p:grpSpPr>
        <p:grpSp>
          <p:nvGrpSpPr>
            <p:cNvPr id="16" name="Group 15"/>
            <p:cNvGrpSpPr/>
            <p:nvPr/>
          </p:nvGrpSpPr>
          <p:grpSpPr>
            <a:xfrm>
              <a:off x="1517618" y="4640683"/>
              <a:ext cx="5248902" cy="1340313"/>
              <a:chOff x="1517615" y="4640684"/>
              <a:chExt cx="10962030" cy="1340313"/>
            </a:xfrm>
          </p:grpSpPr>
          <p:sp>
            <p:nvSpPr>
              <p:cNvPr id="17" name="TextBox 16"/>
              <p:cNvSpPr txBox="1"/>
              <p:nvPr/>
            </p:nvSpPr>
            <p:spPr>
              <a:xfrm>
                <a:off x="1522475" y="5119223"/>
                <a:ext cx="10208785" cy="861774"/>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Travailler à plusieurs sur une même branche demande beaucoup de rigueur et impose beaucoup de contraites. En général, cela implique le fait que la story devrait être découpée (story INVEST).</a:t>
                </a:r>
              </a:p>
            </p:txBody>
          </p:sp>
          <p:sp>
            <p:nvSpPr>
              <p:cNvPr id="18" name="TextBox 17"/>
              <p:cNvSpPr txBox="1"/>
              <p:nvPr/>
            </p:nvSpPr>
            <p:spPr>
              <a:xfrm>
                <a:off x="1517615" y="4640684"/>
                <a:ext cx="10962030" cy="509755"/>
              </a:xfrm>
              <a:prstGeom prst="rect">
                <a:avLst/>
              </a:prstGeom>
              <a:noFill/>
            </p:spPr>
            <p:txBody>
              <a:bodyPr wrap="square" lIns="0" tIns="0" rIns="0" bIns="0" rtlCol="0">
                <a:spAutoFit/>
              </a:bodyPr>
              <a:lstStyle>
                <a:defPPr>
                  <a:defRPr lang="fr-FR"/>
                </a:defPPr>
                <a:lvl1pPr defTabSz="1828434">
                  <a:lnSpc>
                    <a:spcPts val="4533"/>
                  </a:lnSpc>
                  <a:spcAft>
                    <a:spcPts val="1600"/>
                  </a:spcAft>
                  <a:defRPr b="1" cap="all" spc="53">
                    <a:solidFill>
                      <a:schemeClr val="accent3"/>
                    </a:solidFill>
                    <a:latin typeface="BNPP Sans Condensed Light" pitchFamily="50" charset="0"/>
                    <a:cs typeface="Roboto Regular" charset="0"/>
                  </a:defRPr>
                </a:lvl1pPr>
              </a:lstStyle>
              <a:p>
                <a:r>
                  <a:rPr lang="fr-FR" sz="2000">
                    <a:solidFill>
                      <a:schemeClr val="accent1"/>
                    </a:solidFill>
                    <a:latin typeface="BNPP Sans" panose="02000000000000000000" pitchFamily="2" charset="0"/>
                  </a:rPr>
                  <a:t>Une branche = un développeur</a:t>
                </a:r>
              </a:p>
            </p:txBody>
          </p:sp>
        </p:grpSp>
        <p:grpSp>
          <p:nvGrpSpPr>
            <p:cNvPr id="22" name="Group 21"/>
            <p:cNvGrpSpPr/>
            <p:nvPr/>
          </p:nvGrpSpPr>
          <p:grpSpPr>
            <a:xfrm>
              <a:off x="872222" y="4804629"/>
              <a:ext cx="493698" cy="504000"/>
              <a:chOff x="857660" y="4649135"/>
              <a:chExt cx="447128" cy="456458"/>
            </a:xfrm>
          </p:grpSpPr>
          <p:sp>
            <p:nvSpPr>
              <p:cNvPr id="23" name="Oval 22"/>
              <p:cNvSpPr>
                <a:spLocks noChangeAspect="1"/>
              </p:cNvSpPr>
              <p:nvPr/>
            </p:nvSpPr>
            <p:spPr>
              <a:xfrm>
                <a:off x="857660" y="4649135"/>
                <a:ext cx="447128" cy="456458"/>
              </a:xfrm>
              <a:prstGeom prst="ellipse">
                <a:avLst/>
              </a:prstGeom>
              <a:solidFill>
                <a:schemeClr val="accent1"/>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24" name="Freeform 278"/>
              <p:cNvSpPr>
                <a:spLocks noChangeArrowheads="1"/>
              </p:cNvSpPr>
              <p:nvPr/>
            </p:nvSpPr>
            <p:spPr bwMode="auto">
              <a:xfrm>
                <a:off x="947413" y="4706727"/>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6" name="Group 35"/>
          <p:cNvGrpSpPr/>
          <p:nvPr/>
        </p:nvGrpSpPr>
        <p:grpSpPr>
          <a:xfrm>
            <a:off x="453686" y="3555515"/>
            <a:ext cx="5894298" cy="1124870"/>
            <a:chOff x="872222" y="3528641"/>
            <a:chExt cx="5894298" cy="1124870"/>
          </a:xfrm>
        </p:grpSpPr>
        <p:grpSp>
          <p:nvGrpSpPr>
            <p:cNvPr id="19" name="Group 18"/>
            <p:cNvGrpSpPr/>
            <p:nvPr/>
          </p:nvGrpSpPr>
          <p:grpSpPr>
            <a:xfrm>
              <a:off x="1517618" y="3528641"/>
              <a:ext cx="5248902" cy="1124870"/>
              <a:chOff x="1517615" y="3528641"/>
              <a:chExt cx="10962030" cy="1124870"/>
            </a:xfrm>
          </p:grpSpPr>
          <p:sp>
            <p:nvSpPr>
              <p:cNvPr id="20" name="TextBox 19"/>
              <p:cNvSpPr txBox="1"/>
              <p:nvPr/>
            </p:nvSpPr>
            <p:spPr>
              <a:xfrm>
                <a:off x="1522475" y="4007180"/>
                <a:ext cx="10208785" cy="646331"/>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Cela peut varier en function des stratégies, mais en général, il est préférable d’avoir des branches à courte durée de vie (quelques jours). </a:t>
                </a:r>
              </a:p>
            </p:txBody>
          </p:sp>
          <p:sp>
            <p:nvSpPr>
              <p:cNvPr id="21" name="TextBox 20"/>
              <p:cNvSpPr txBox="1"/>
              <p:nvPr/>
            </p:nvSpPr>
            <p:spPr>
              <a:xfrm>
                <a:off x="1517615" y="3528641"/>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A3C439"/>
                    </a:solidFill>
                    <a:latin typeface="BNPP Sans" panose="02000000000000000000" pitchFamily="2" charset="0"/>
                    <a:cs typeface="Roboto Regular" charset="0"/>
                  </a:rPr>
                  <a:t>Durée de vie courte</a:t>
                </a:r>
                <a:endParaRPr lang="fr-FR" sz="1800" b="1" cap="all" spc="53">
                  <a:solidFill>
                    <a:srgbClr val="A3C439"/>
                  </a:solidFill>
                  <a:latin typeface="BNPP Sans" panose="02000000000000000000" pitchFamily="2" charset="0"/>
                  <a:cs typeface="Roboto Regular" charset="0"/>
                </a:endParaRPr>
              </a:p>
            </p:txBody>
          </p:sp>
        </p:grpSp>
        <p:grpSp>
          <p:nvGrpSpPr>
            <p:cNvPr id="25" name="Group 24"/>
            <p:cNvGrpSpPr/>
            <p:nvPr/>
          </p:nvGrpSpPr>
          <p:grpSpPr>
            <a:xfrm>
              <a:off x="872222" y="3688269"/>
              <a:ext cx="493698" cy="504000"/>
              <a:chOff x="857660" y="3534071"/>
              <a:chExt cx="447128" cy="456458"/>
            </a:xfrm>
          </p:grpSpPr>
          <p:sp>
            <p:nvSpPr>
              <p:cNvPr id="26" name="Oval 25"/>
              <p:cNvSpPr>
                <a:spLocks noChangeAspect="1"/>
              </p:cNvSpPr>
              <p:nvPr/>
            </p:nvSpPr>
            <p:spPr>
              <a:xfrm>
                <a:off x="857660" y="3534071"/>
                <a:ext cx="447128" cy="456458"/>
              </a:xfrm>
              <a:prstGeom prst="ellipse">
                <a:avLst/>
              </a:prstGeom>
              <a:solidFill>
                <a:schemeClr val="accent3"/>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27" name="Freeform 278"/>
              <p:cNvSpPr>
                <a:spLocks noChangeArrowheads="1"/>
              </p:cNvSpPr>
              <p:nvPr/>
            </p:nvSpPr>
            <p:spPr bwMode="auto">
              <a:xfrm>
                <a:off x="933195" y="3596022"/>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5" name="Group 34"/>
          <p:cNvGrpSpPr/>
          <p:nvPr/>
        </p:nvGrpSpPr>
        <p:grpSpPr>
          <a:xfrm>
            <a:off x="454184" y="2248190"/>
            <a:ext cx="5893800" cy="1340313"/>
            <a:chOff x="872720" y="2457658"/>
            <a:chExt cx="5893800" cy="1340313"/>
          </a:xfrm>
        </p:grpSpPr>
        <p:grpSp>
          <p:nvGrpSpPr>
            <p:cNvPr id="13" name="Group 12"/>
            <p:cNvGrpSpPr/>
            <p:nvPr/>
          </p:nvGrpSpPr>
          <p:grpSpPr>
            <a:xfrm>
              <a:off x="1517618" y="2457658"/>
              <a:ext cx="5248902" cy="1340313"/>
              <a:chOff x="1517615" y="2457658"/>
              <a:chExt cx="10962030" cy="1340313"/>
            </a:xfrm>
          </p:grpSpPr>
          <p:sp>
            <p:nvSpPr>
              <p:cNvPr id="14" name="TextBox 13"/>
              <p:cNvSpPr txBox="1"/>
              <p:nvPr/>
            </p:nvSpPr>
            <p:spPr>
              <a:xfrm>
                <a:off x="1522475" y="2936197"/>
                <a:ext cx="10208785" cy="861774"/>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Il existe plusieures stratégies de repartition de branches (trunk-based, feature branching, gitflow…). Chaque stratégie a ses qualités et ses défauts, mais l’important est de suivre la stratégie définie</a:t>
                </a:r>
              </a:p>
            </p:txBody>
          </p:sp>
          <p:sp>
            <p:nvSpPr>
              <p:cNvPr id="15" name="TextBox 14"/>
              <p:cNvSpPr txBox="1"/>
              <p:nvPr/>
            </p:nvSpPr>
            <p:spPr>
              <a:xfrm>
                <a:off x="1517615" y="2457658"/>
                <a:ext cx="10962030" cy="509755"/>
              </a:xfrm>
              <a:prstGeom prst="rect">
                <a:avLst/>
              </a:prstGeom>
              <a:noFill/>
            </p:spPr>
            <p:txBody>
              <a:bodyPr wrap="square" lIns="0" tIns="0" rIns="0" bIns="0" rtlCol="0">
                <a:spAutoFit/>
              </a:bodyPr>
              <a:lstStyle/>
              <a:p>
                <a:pPr defTabSz="1825623">
                  <a:lnSpc>
                    <a:spcPts val="4533"/>
                  </a:lnSpc>
                  <a:spcAft>
                    <a:spcPts val="1600"/>
                  </a:spcAft>
                </a:pPr>
                <a:r>
                  <a:rPr lang="fr-FR" sz="2000" b="1" cap="all" spc="53">
                    <a:solidFill>
                      <a:srgbClr val="00685E"/>
                    </a:solidFill>
                    <a:latin typeface="BNPP Sans" panose="02000000000000000000" pitchFamily="2" charset="0"/>
                  </a:rPr>
                  <a:t>Une stratégie adaptée</a:t>
                </a:r>
              </a:p>
            </p:txBody>
          </p:sp>
        </p:grpSp>
        <p:grpSp>
          <p:nvGrpSpPr>
            <p:cNvPr id="28" name="Group 27"/>
            <p:cNvGrpSpPr/>
            <p:nvPr/>
          </p:nvGrpSpPr>
          <p:grpSpPr>
            <a:xfrm>
              <a:off x="872720" y="2624812"/>
              <a:ext cx="493200" cy="503492"/>
              <a:chOff x="858111" y="2466742"/>
              <a:chExt cx="446677" cy="455998"/>
            </a:xfrm>
          </p:grpSpPr>
          <p:sp>
            <p:nvSpPr>
              <p:cNvPr id="29" name="Oval 28"/>
              <p:cNvSpPr>
                <a:spLocks noChangeAspect="1"/>
              </p:cNvSpPr>
              <p:nvPr/>
            </p:nvSpPr>
            <p:spPr>
              <a:xfrm>
                <a:off x="858111" y="2466742"/>
                <a:ext cx="446677" cy="455998"/>
              </a:xfrm>
              <a:prstGeom prst="ellipse">
                <a:avLst/>
              </a:prstGeom>
              <a:solidFill>
                <a:schemeClr val="accent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0" name="Freeform 278"/>
              <p:cNvSpPr>
                <a:spLocks noChangeArrowheads="1"/>
              </p:cNvSpPr>
              <p:nvPr/>
            </p:nvSpPr>
            <p:spPr bwMode="auto">
              <a:xfrm>
                <a:off x="933649" y="2510001"/>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grpSp>
        <p:nvGrpSpPr>
          <p:cNvPr id="34" name="Group 33"/>
          <p:cNvGrpSpPr/>
          <p:nvPr/>
        </p:nvGrpSpPr>
        <p:grpSpPr>
          <a:xfrm>
            <a:off x="454230" y="1003003"/>
            <a:ext cx="5893754" cy="1365739"/>
            <a:chOff x="872766" y="1347689"/>
            <a:chExt cx="5893754" cy="1365739"/>
          </a:xfrm>
        </p:grpSpPr>
        <p:grpSp>
          <p:nvGrpSpPr>
            <p:cNvPr id="10" name="Group 9"/>
            <p:cNvGrpSpPr/>
            <p:nvPr/>
          </p:nvGrpSpPr>
          <p:grpSpPr>
            <a:xfrm>
              <a:off x="1517618" y="1347689"/>
              <a:ext cx="5248902" cy="1365739"/>
              <a:chOff x="1517615" y="1347674"/>
              <a:chExt cx="10962031" cy="1365740"/>
            </a:xfrm>
          </p:grpSpPr>
          <p:sp>
            <p:nvSpPr>
              <p:cNvPr id="11" name="TextBox 10"/>
              <p:cNvSpPr txBox="1"/>
              <p:nvPr/>
            </p:nvSpPr>
            <p:spPr>
              <a:xfrm>
                <a:off x="1522475" y="1851639"/>
                <a:ext cx="10208786" cy="861775"/>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C’est un des principaux atouts de git qui le fait de manière légère et rapide. Travailler sur des branches permet de travailler à plusieurs sur des taches différentes sans se marcher sur les pieds !</a:t>
                </a:r>
              </a:p>
            </p:txBody>
          </p:sp>
          <p:sp>
            <p:nvSpPr>
              <p:cNvPr id="12" name="TextBox 11"/>
              <p:cNvSpPr txBox="1"/>
              <p:nvPr/>
            </p:nvSpPr>
            <p:spPr>
              <a:xfrm>
                <a:off x="1517615" y="1347674"/>
                <a:ext cx="10962031" cy="525145"/>
              </a:xfrm>
              <a:prstGeom prst="rect">
                <a:avLst/>
              </a:prstGeom>
              <a:noFill/>
            </p:spPr>
            <p:txBody>
              <a:bodyPr wrap="square" lIns="0" tIns="0" rIns="0" bIns="0" rtlCol="0">
                <a:spAutoFit/>
              </a:bodyPr>
              <a:lstStyle/>
              <a:p>
                <a:pPr defTabSz="1825623">
                  <a:lnSpc>
                    <a:spcPts val="4533"/>
                  </a:lnSpc>
                  <a:spcAft>
                    <a:spcPts val="1600"/>
                  </a:spcAft>
                </a:pPr>
                <a:r>
                  <a:rPr lang="fr-FR" sz="2000" b="1" cap="all" spc="53" dirty="0">
                    <a:solidFill>
                      <a:srgbClr val="00915A"/>
                    </a:solidFill>
                    <a:latin typeface="BNPP Sans" panose="02000000000000000000" pitchFamily="2" charset="0"/>
                    <a:cs typeface="Roboto Regular" charset="0"/>
                  </a:rPr>
                  <a:t>Utiliser des branches</a:t>
                </a:r>
                <a:endParaRPr lang="fr-FR" sz="1600" b="1" cap="all" spc="53" dirty="0">
                  <a:solidFill>
                    <a:srgbClr val="00915A"/>
                  </a:solidFill>
                  <a:latin typeface="BNPP Sans" panose="02000000000000000000" pitchFamily="2" charset="0"/>
                  <a:cs typeface="Roboto Regular" charset="0"/>
                </a:endParaRPr>
              </a:p>
            </p:txBody>
          </p:sp>
        </p:grpSp>
        <p:grpSp>
          <p:nvGrpSpPr>
            <p:cNvPr id="31" name="Group 30"/>
            <p:cNvGrpSpPr/>
            <p:nvPr/>
          </p:nvGrpSpPr>
          <p:grpSpPr>
            <a:xfrm>
              <a:off x="872766" y="1479332"/>
              <a:ext cx="493155" cy="503446"/>
              <a:chOff x="858151" y="1326821"/>
              <a:chExt cx="446636" cy="455956"/>
            </a:xfrm>
          </p:grpSpPr>
          <p:sp>
            <p:nvSpPr>
              <p:cNvPr id="32" name="Oval 31"/>
              <p:cNvSpPr>
                <a:spLocks noChangeAspect="1"/>
              </p:cNvSpPr>
              <p:nvPr/>
            </p:nvSpPr>
            <p:spPr>
              <a:xfrm>
                <a:off x="858151" y="1326821"/>
                <a:ext cx="446636" cy="455956"/>
              </a:xfrm>
              <a:prstGeom prst="ellipse">
                <a:avLst/>
              </a:prstGeom>
              <a:solidFill>
                <a:schemeClr val="tx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33" name="Freeform 278"/>
              <p:cNvSpPr>
                <a:spLocks noChangeArrowheads="1"/>
              </p:cNvSpPr>
              <p:nvPr/>
            </p:nvSpPr>
            <p:spPr bwMode="auto">
              <a:xfrm>
                <a:off x="930704" y="1375259"/>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pic>
        <p:nvPicPr>
          <p:cNvPr id="1026" name="Picture 2" descr="Basic workflow">
            <a:extLst>
              <a:ext uri="{FF2B5EF4-FFF2-40B4-BE49-F238E27FC236}">
                <a16:creationId xmlns:a16="http://schemas.microsoft.com/office/drawing/2014/main" id="{EA9ABCAA-AAE4-4CF4-A2A6-8A2E050CC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641" t="37659" r="1996" b="38732"/>
          <a:stretch/>
        </p:blipFill>
        <p:spPr bwMode="auto">
          <a:xfrm>
            <a:off x="6692008" y="1165314"/>
            <a:ext cx="4933902" cy="629796"/>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28" name="Picture 4" descr="Feature branch workflow">
            <a:extLst>
              <a:ext uri="{FF2B5EF4-FFF2-40B4-BE49-F238E27FC236}">
                <a16:creationId xmlns:a16="http://schemas.microsoft.com/office/drawing/2014/main" id="{7196E7B1-433C-4F36-8D2E-28C887E9B1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97" t="16930" r="4697" b="18714"/>
          <a:stretch/>
        </p:blipFill>
        <p:spPr bwMode="auto">
          <a:xfrm>
            <a:off x="6702498" y="1920212"/>
            <a:ext cx="4928829" cy="1748277"/>
          </a:xfrm>
          <a:prstGeom prst="rect">
            <a:avLst/>
          </a:prstGeom>
          <a:noFill/>
          <a:ln w="19050">
            <a:noFill/>
          </a:ln>
          <a:extLst>
            <a:ext uri="{909E8E84-426E-40DD-AFC4-6F175D3DCCD1}">
              <a14:hiddenFill xmlns:a14="http://schemas.microsoft.com/office/drawing/2010/main">
                <a:solidFill>
                  <a:srgbClr val="FFFFFF"/>
                </a:solidFill>
              </a14:hiddenFill>
            </a:ext>
          </a:extLst>
        </p:spPr>
      </p:pic>
      <p:pic>
        <p:nvPicPr>
          <p:cNvPr id="1030" name="Picture 6" descr="Gitflow workflow">
            <a:extLst>
              <a:ext uri="{FF2B5EF4-FFF2-40B4-BE49-F238E27FC236}">
                <a16:creationId xmlns:a16="http://schemas.microsoft.com/office/drawing/2014/main" id="{A1E71C3B-93B6-423C-9800-3832B5A2CD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697" t="10332" r="3754" b="8399"/>
          <a:stretch/>
        </p:blipFill>
        <p:spPr bwMode="auto">
          <a:xfrm>
            <a:off x="6702498" y="3793140"/>
            <a:ext cx="4923412" cy="2182544"/>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B22D98EC-972C-41AC-9B79-6B4FDBAB9F4F}"/>
              </a:ext>
            </a:extLst>
          </p:cNvPr>
          <p:cNvSpPr/>
          <p:nvPr/>
        </p:nvSpPr>
        <p:spPr>
          <a:xfrm rot="5400000">
            <a:off x="11353894" y="1285359"/>
            <a:ext cx="692818" cy="369332"/>
          </a:xfrm>
          <a:prstGeom prst="rect">
            <a:avLst/>
          </a:prstGeom>
        </p:spPr>
        <p:txBody>
          <a:bodyPr wrap="none">
            <a:spAutoFit/>
          </a:bodyPr>
          <a:lstStyle/>
          <a:p>
            <a:r>
              <a:rPr lang="fr-FR" sz="1800">
                <a:solidFill>
                  <a:srgbClr val="91969B"/>
                </a:solidFill>
                <a:latin typeface="BNPP Sans Light" pitchFamily="50" charset="0"/>
                <a:cs typeface="Roboto Light" charset="0"/>
              </a:rPr>
              <a:t>basic</a:t>
            </a:r>
            <a:endParaRPr lang="fr-FR" sz="1800"/>
          </a:p>
        </p:txBody>
      </p:sp>
      <p:sp>
        <p:nvSpPr>
          <p:cNvPr id="43" name="Rectangle 42">
            <a:extLst>
              <a:ext uri="{FF2B5EF4-FFF2-40B4-BE49-F238E27FC236}">
                <a16:creationId xmlns:a16="http://schemas.microsoft.com/office/drawing/2014/main" id="{1251C1A0-B6AB-4C03-B704-CDA60B64FD6F}"/>
              </a:ext>
            </a:extLst>
          </p:cNvPr>
          <p:cNvSpPr/>
          <p:nvPr/>
        </p:nvSpPr>
        <p:spPr>
          <a:xfrm rot="5400000">
            <a:off x="10862926" y="2714353"/>
            <a:ext cx="1674754" cy="369332"/>
          </a:xfrm>
          <a:prstGeom prst="rect">
            <a:avLst/>
          </a:prstGeom>
        </p:spPr>
        <p:txBody>
          <a:bodyPr wrap="none">
            <a:spAutoFit/>
          </a:bodyPr>
          <a:lstStyle/>
          <a:p>
            <a:r>
              <a:rPr lang="fr-FR" sz="1800" dirty="0" err="1">
                <a:solidFill>
                  <a:srgbClr val="91969B"/>
                </a:solidFill>
                <a:latin typeface="BNPP Sans Light" pitchFamily="50" charset="0"/>
                <a:cs typeface="Roboto Light" charset="0"/>
              </a:rPr>
              <a:t>feature-branch</a:t>
            </a:r>
            <a:endParaRPr lang="fr-FR" sz="1800" dirty="0"/>
          </a:p>
        </p:txBody>
      </p:sp>
      <p:sp>
        <p:nvSpPr>
          <p:cNvPr id="44" name="Rectangle 43">
            <a:extLst>
              <a:ext uri="{FF2B5EF4-FFF2-40B4-BE49-F238E27FC236}">
                <a16:creationId xmlns:a16="http://schemas.microsoft.com/office/drawing/2014/main" id="{B441EE6B-E562-4D0F-9D9B-11CB2F27A2EC}"/>
              </a:ext>
            </a:extLst>
          </p:cNvPr>
          <p:cNvSpPr/>
          <p:nvPr/>
        </p:nvSpPr>
        <p:spPr>
          <a:xfrm rot="5400000">
            <a:off x="11268934" y="4685967"/>
            <a:ext cx="862737" cy="369332"/>
          </a:xfrm>
          <a:prstGeom prst="rect">
            <a:avLst/>
          </a:prstGeom>
        </p:spPr>
        <p:txBody>
          <a:bodyPr wrap="none">
            <a:spAutoFit/>
          </a:bodyPr>
          <a:lstStyle/>
          <a:p>
            <a:r>
              <a:rPr lang="fr-FR" sz="1800">
                <a:solidFill>
                  <a:srgbClr val="91969B"/>
                </a:solidFill>
                <a:latin typeface="BNPP Sans Light" pitchFamily="50" charset="0"/>
                <a:cs typeface="Roboto Light" charset="0"/>
              </a:rPr>
              <a:t>gitflow</a:t>
            </a:r>
            <a:endParaRPr lang="fr-FR" sz="1800"/>
          </a:p>
        </p:txBody>
      </p:sp>
    </p:spTree>
    <p:extLst>
      <p:ext uri="{BB962C8B-B14F-4D97-AF65-F5344CB8AC3E}">
        <p14:creationId xmlns:p14="http://schemas.microsoft.com/office/powerpoint/2010/main" val="362438937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679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Rectangle 15"/>
          <p:cNvSpPr>
            <a:spLocks noGrp="1" noChangeArrowheads="1"/>
          </p:cNvSpPr>
          <p:nvPr>
            <p:ph type="ftr" sz="quarter" idx="3"/>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r>
              <a:rPr lang="fr-FR" dirty="0">
                <a:solidFill>
                  <a:srgbClr val="000000"/>
                </a:solidFill>
              </a:rPr>
              <a:t>Formation Git</a:t>
            </a:r>
          </a:p>
        </p:txBody>
      </p:sp>
      <p:sp>
        <p:nvSpPr>
          <p:cNvPr id="3" name="Rectangle 14"/>
          <p:cNvSpPr>
            <a:spLocks noGrp="1" noChangeArrowheads="1"/>
          </p:cNvSpPr>
          <p:nvPr>
            <p:ph type="dt" sz="half" idx="2"/>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9AA0BF9-5055-410F-8333-523B448A34BB}" type="datetime1">
              <a:rPr lang="fr-FR" smtClean="0">
                <a:solidFill>
                  <a:srgbClr val="000000"/>
                </a:solidFill>
              </a:rPr>
              <a:t>05/03/2020</a:t>
            </a:fld>
            <a:endParaRPr lang="fr-FR">
              <a:solidFill>
                <a:srgbClr val="000000"/>
              </a:solidFill>
            </a:endParaRPr>
          </a:p>
        </p:txBody>
      </p:sp>
      <p:sp>
        <p:nvSpPr>
          <p:cNvPr id="4" name="Espace réservé du numéro de diapositive 16"/>
          <p:cNvSpPr>
            <a:spLocks noGrp="1" noChangeArrowheads="1"/>
          </p:cNvSpPr>
          <p:nvPr>
            <p:ph type="sldNum" sz="quarter" idx="4"/>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fr-FR" smtClean="0">
                <a:solidFill>
                  <a:srgbClr val="000000"/>
                </a:solidFill>
              </a:rPr>
              <a:pPr defTabSz="1211878">
                <a:defRPr/>
              </a:pPr>
              <a:t>4</a:t>
            </a:fld>
            <a:endParaRPr lang="fr-FR">
              <a:solidFill>
                <a:srgbClr val="000000"/>
              </a:solidFill>
            </a:endParaRPr>
          </a:p>
        </p:txBody>
      </p:sp>
      <p:grpSp>
        <p:nvGrpSpPr>
          <p:cNvPr id="9" name="Group 8"/>
          <p:cNvGrpSpPr/>
          <p:nvPr/>
        </p:nvGrpSpPr>
        <p:grpSpPr>
          <a:xfrm>
            <a:off x="2244652" y="2492497"/>
            <a:ext cx="7625548" cy="1994770"/>
            <a:chOff x="107740" y="2888821"/>
            <a:chExt cx="7625548" cy="1994770"/>
          </a:xfrm>
        </p:grpSpPr>
        <p:sp>
          <p:nvSpPr>
            <p:cNvPr id="27" name="TextBox 26"/>
            <p:cNvSpPr txBox="1"/>
            <p:nvPr/>
          </p:nvSpPr>
          <p:spPr>
            <a:xfrm>
              <a:off x="107740" y="2888821"/>
              <a:ext cx="7625548" cy="1229567"/>
            </a:xfrm>
            <a:prstGeom prst="rect">
              <a:avLst/>
            </a:prstGeom>
            <a:noFill/>
            <a:ln>
              <a:noFill/>
            </a:ln>
          </p:spPr>
          <p:txBody>
            <a:bodyPr wrap="square" lIns="0" tIns="0" rIns="0" bIns="0" rtlCol="0">
              <a:spAutoFit/>
            </a:bodyPr>
            <a:lstStyle/>
            <a:p>
              <a:pPr algn="ctr" defTabSz="1823753">
                <a:lnSpc>
                  <a:spcPct val="80000"/>
                </a:lnSpc>
              </a:pPr>
              <a:r>
                <a:rPr lang="fr-FR" sz="9400" b="1" cap="all">
                  <a:solidFill>
                    <a:prstClr val="white"/>
                  </a:solidFill>
                  <a:latin typeface="BNPP Sans Condensed" pitchFamily="50" charset="0"/>
                  <a:cs typeface="Roboto Regular" charset="0"/>
                </a:rPr>
                <a:t>01 - Introduction</a:t>
              </a:r>
            </a:p>
          </p:txBody>
        </p:sp>
        <p:sp>
          <p:nvSpPr>
            <p:cNvPr id="44" name="TextBox 43"/>
            <p:cNvSpPr txBox="1"/>
            <p:nvPr/>
          </p:nvSpPr>
          <p:spPr>
            <a:xfrm>
              <a:off x="671258" y="4114150"/>
              <a:ext cx="6506089" cy="769441"/>
            </a:xfrm>
            <a:prstGeom prst="rect">
              <a:avLst/>
            </a:prstGeom>
            <a:noFill/>
          </p:spPr>
          <p:txBody>
            <a:bodyPr wrap="square" lIns="0" tIns="0" rIns="0" bIns="0" rtlCol="0">
              <a:spAutoFit/>
            </a:bodyPr>
            <a:lstStyle/>
            <a:p>
              <a:pPr algn="ctr" defTabSz="1823753"/>
              <a:r>
                <a:rPr lang="fr-FR" sz="5000">
                  <a:solidFill>
                    <a:prstClr val="white"/>
                  </a:solidFill>
                  <a:latin typeface="BNPP Sans Condensed Light" panose="02000000000000000000" pitchFamily="2" charset="0"/>
                  <a:ea typeface="Open Sans" panose="020B0606030504020204" pitchFamily="34" charset="0"/>
                  <a:cs typeface="Roboto Light" charset="0"/>
                </a:rPr>
                <a:t>Découverte et premier pas</a:t>
              </a:r>
            </a:p>
          </p:txBody>
        </p:sp>
      </p:grpSp>
      <p:cxnSp>
        <p:nvCxnSpPr>
          <p:cNvPr id="14" name="Straight Connector 13"/>
          <p:cNvCxnSpPr/>
          <p:nvPr/>
        </p:nvCxnSpPr>
        <p:spPr>
          <a:xfrm>
            <a:off x="3024039" y="3603625"/>
            <a:ext cx="6120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517451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p:cNvSpPr>
            <a:spLocks noGrp="1"/>
          </p:cNvSpPr>
          <p:nvPr>
            <p:ph type="subTitle" idx="1"/>
          </p:nvPr>
        </p:nvSpPr>
        <p:spPr/>
        <p:txBody>
          <a:bodyPr/>
          <a:lstStyle/>
          <a:p>
            <a:r>
              <a:rPr lang="fr-FR" dirty="0"/>
              <a:t>Les différents types de fusions</a:t>
            </a:r>
          </a:p>
        </p:txBody>
      </p:sp>
      <p:sp>
        <p:nvSpPr>
          <p:cNvPr id="3" name="Espace réservé du pied de page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40</a:t>
            </a:fld>
            <a:endParaRPr lang="fr-FR">
              <a:solidFill>
                <a:srgbClr val="000000"/>
              </a:solidFill>
            </a:endParaRPr>
          </a:p>
        </p:txBody>
      </p:sp>
      <p:sp>
        <p:nvSpPr>
          <p:cNvPr id="8" name="Espace réservé du texte 7"/>
          <p:cNvSpPr>
            <a:spLocks noGrp="1"/>
          </p:cNvSpPr>
          <p:nvPr>
            <p:ph type="body" sz="quarter" idx="21"/>
          </p:nvPr>
        </p:nvSpPr>
        <p:spPr>
          <a:xfrm>
            <a:off x="359744" y="1933378"/>
            <a:ext cx="5412664" cy="2000548"/>
          </a:xfrm>
        </p:spPr>
        <p:txBody>
          <a:bodyPr/>
          <a:lstStyle/>
          <a:p>
            <a:pPr lvl="0" algn="just" defTabSz="1825623">
              <a:spcBef>
                <a:spcPts val="0"/>
              </a:spcBef>
              <a:buClrTx/>
              <a:buSzTx/>
              <a:defRPr/>
            </a:pPr>
            <a:r>
              <a:rPr lang="fr-FR" sz="2600" b="1" cap="all">
                <a:solidFill>
                  <a:srgbClr val="A3C439"/>
                </a:solidFill>
                <a:latin typeface="BNPPSansCondensed-Bold" panose="02000000000000000000" pitchFamily="2" charset="0"/>
              </a:rPr>
              <a:t>Fast-forward mergE</a:t>
            </a:r>
          </a:p>
          <a:p>
            <a:pPr lvl="0" algn="just" defTabSz="1825623">
              <a:spcBef>
                <a:spcPts val="0"/>
              </a:spcBef>
              <a:buClrTx/>
              <a:buSzTx/>
              <a:defRPr/>
            </a:pPr>
            <a:endParaRPr lang="fr-FR" sz="1400">
              <a:solidFill>
                <a:srgbClr val="837D79"/>
              </a:solidFill>
              <a:latin typeface="BNPPSans-Light" panose="02000503020000020004" pitchFamily="2" charset="0"/>
            </a:endParaRPr>
          </a:p>
          <a:p>
            <a:pPr lvl="0" algn="just" defTabSz="1825623">
              <a:spcBef>
                <a:spcPts val="0"/>
              </a:spcBef>
              <a:buClrTx/>
              <a:buSzTx/>
              <a:defRPr/>
            </a:pPr>
            <a:r>
              <a:rPr lang="fr-FR" sz="1400">
                <a:solidFill>
                  <a:srgbClr val="837D79"/>
                </a:solidFill>
                <a:latin typeface="BNPPSans-Light" panose="02000503020000020004" pitchFamily="2" charset="0"/>
              </a:rPr>
              <a:t>Un fast-foward merge peut se produire lorsqu'il existe un chemin linéaire entre la pointe de branche actuelle et la branche cible. Au lieu de fusionner les branches, tout ce que Git a à faire pour intégrer les historiques est de déplacer le pointeur de branche actuelle jusqu'à la pointe de branche cible. </a:t>
            </a:r>
          </a:p>
          <a:p>
            <a:pPr marL="268288" lvl="0" indent="-182563" defTabSz="1213121">
              <a:spcBef>
                <a:spcPts val="0"/>
              </a:spcBef>
              <a:buClrTx/>
              <a:buSzTx/>
              <a:buFont typeface="Arial" panose="020B0604020202020204" pitchFamily="34" charset="0"/>
              <a:buChar char="•"/>
            </a:pPr>
            <a:endParaRPr lang="fr-FR" sz="1200">
              <a:solidFill>
                <a:schemeClr val="tx2"/>
              </a:solidFill>
              <a:latin typeface="BNPPSans-Light" panose="02000503020000020004" pitchFamily="2" charset="0"/>
            </a:endParaRPr>
          </a:p>
        </p:txBody>
      </p:sp>
      <p:sp>
        <p:nvSpPr>
          <p:cNvPr id="9" name="Espace réservé du texte 8"/>
          <p:cNvSpPr>
            <a:spLocks noGrp="1"/>
          </p:cNvSpPr>
          <p:nvPr>
            <p:ph type="body" sz="quarter" idx="22"/>
          </p:nvPr>
        </p:nvSpPr>
        <p:spPr>
          <a:xfrm>
            <a:off x="6307384" y="1933378"/>
            <a:ext cx="5370266" cy="2823850"/>
          </a:xfrm>
        </p:spPr>
        <p:txBody>
          <a:bodyPr/>
          <a:lstStyle/>
          <a:p>
            <a:pPr lvl="0" algn="just" defTabSz="1825623">
              <a:spcBef>
                <a:spcPts val="0"/>
              </a:spcBef>
              <a:buClrTx/>
              <a:buSzTx/>
              <a:defRPr/>
            </a:pPr>
            <a:r>
              <a:rPr lang="fr-FR" sz="2600" b="1" cap="all">
                <a:solidFill>
                  <a:srgbClr val="A3C439"/>
                </a:solidFill>
                <a:latin typeface="BNPPSansCondensed-Bold" panose="02000000000000000000" pitchFamily="2" charset="0"/>
              </a:rPr>
              <a:t>3-way merge</a:t>
            </a:r>
          </a:p>
          <a:p>
            <a:pPr lvl="0" defTabSz="1825623">
              <a:spcBef>
                <a:spcPts val="0"/>
              </a:spcBef>
              <a:buClrTx/>
              <a:buSzTx/>
              <a:defRPr/>
            </a:pPr>
            <a:r>
              <a:rPr lang="fr-FR" sz="1400">
                <a:solidFill>
                  <a:srgbClr val="837D79"/>
                </a:solidFill>
                <a:latin typeface="BNPPSans-Light" panose="02000503020000020004" pitchFamily="2" charset="0"/>
              </a:rPr>
              <a:t> </a:t>
            </a:r>
            <a:br>
              <a:rPr lang="fr-FR" sz="1400">
                <a:solidFill>
                  <a:srgbClr val="837D79"/>
                </a:solidFill>
                <a:latin typeface="BNPPSans-Light" panose="02000503020000020004" pitchFamily="2" charset="0"/>
              </a:rPr>
            </a:br>
            <a:r>
              <a:rPr lang="fr-FR" sz="1400">
                <a:solidFill>
                  <a:srgbClr val="837D79"/>
                </a:solidFill>
                <a:latin typeface="BNPPSans-Light" panose="02000503020000020004" pitchFamily="2" charset="0"/>
              </a:rPr>
              <a:t>Cependant, un fast-forward merge n’est pas possible si les branches ont divergé. Lorsqu’il n’y a pas de chemin linéaire entre les deux branches, git est obligé de créer un commit « technique » supplémentaire afin de combiner les différentes versions. La nomenclature vient du fait que Git utilise trois commits pour générer le commit de fusion: les deux extrémités de branche et leur ancêtre commun. </a:t>
            </a:r>
          </a:p>
          <a:p>
            <a:pPr lvl="0" algn="just" defTabSz="1825623">
              <a:spcBef>
                <a:spcPts val="0"/>
              </a:spcBef>
              <a:buClrTx/>
              <a:buSzTx/>
              <a:defRPr/>
            </a:pPr>
            <a:r>
              <a:rPr lang="fr-FR" sz="1400">
                <a:solidFill>
                  <a:srgbClr val="837D79"/>
                </a:solidFill>
                <a:latin typeface="BNPPSans-Light" panose="02000503020000020004" pitchFamily="2" charset="0"/>
              </a:rPr>
              <a:t> </a:t>
            </a:r>
            <a:endParaRPr lang="fr-FR" sz="1400">
              <a:solidFill>
                <a:srgbClr val="000000">
                  <a:lumMod val="65000"/>
                  <a:lumOff val="35000"/>
                </a:srgbClr>
              </a:solidFill>
              <a:latin typeface="BNPP Sans" pitchFamily="50" charset="0"/>
              <a:cs typeface="Roboto Light" charset="0"/>
            </a:endParaRPr>
          </a:p>
          <a:p>
            <a:endParaRPr lang="fr-FR" sz="2000"/>
          </a:p>
        </p:txBody>
      </p:sp>
      <p:pic>
        <p:nvPicPr>
          <p:cNvPr id="18" name="Image 17">
            <a:extLst>
              <a:ext uri="{FF2B5EF4-FFF2-40B4-BE49-F238E27FC236}">
                <a16:creationId xmlns:a16="http://schemas.microsoft.com/office/drawing/2014/main" id="{E5A441FA-B734-44EB-B0FA-F222FFD52171}"/>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1063898" y="3907225"/>
            <a:ext cx="3629025" cy="1857375"/>
          </a:xfrm>
          <a:prstGeom prst="rect">
            <a:avLst/>
          </a:prstGeom>
        </p:spPr>
      </p:pic>
      <p:pic>
        <p:nvPicPr>
          <p:cNvPr id="19" name="Image 18">
            <a:extLst>
              <a:ext uri="{FF2B5EF4-FFF2-40B4-BE49-F238E27FC236}">
                <a16:creationId xmlns:a16="http://schemas.microsoft.com/office/drawing/2014/main" id="{DB3EE8B8-7B7D-4D0F-898A-EFF03AC90B2E}"/>
              </a:ext>
            </a:extLst>
          </p:cNvPr>
          <p:cNvPicPr>
            <a:picLocks noChangeAspect="1"/>
          </p:cNvPicPr>
          <p:nvPr/>
        </p:nvPicPr>
        <p:blipFill>
          <a:blip r:embed="rId4">
            <a:clrChange>
              <a:clrFrom>
                <a:srgbClr val="F5F5F5"/>
              </a:clrFrom>
              <a:clrTo>
                <a:srgbClr val="F5F5F5">
                  <a:alpha val="0"/>
                </a:srgbClr>
              </a:clrTo>
            </a:clrChange>
          </a:blip>
          <a:stretch>
            <a:fillRect/>
          </a:stretch>
        </p:blipFill>
        <p:spPr>
          <a:xfrm>
            <a:off x="1145701" y="3879011"/>
            <a:ext cx="3494306" cy="2000548"/>
          </a:xfrm>
          <a:prstGeom prst="rect">
            <a:avLst/>
          </a:prstGeom>
        </p:spPr>
      </p:pic>
      <p:sp>
        <p:nvSpPr>
          <p:cNvPr id="23" name="Rectangle 2">
            <a:extLst>
              <a:ext uri="{FF2B5EF4-FFF2-40B4-BE49-F238E27FC236}">
                <a16:creationId xmlns:a16="http://schemas.microsoft.com/office/drawing/2014/main" id="{448F75C1-69AF-4478-82E1-F2E6C02B5A67}"/>
              </a:ext>
            </a:extLst>
          </p:cNvPr>
          <p:cNvSpPr>
            <a:spLocks noChangeArrowheads="1"/>
          </p:cNvSpPr>
          <p:nvPr/>
        </p:nvSpPr>
        <p:spPr bwMode="auto">
          <a:xfrm>
            <a:off x="0" y="837506"/>
            <a:ext cx="12122149" cy="95410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ctr" defTabSz="914400" fontAlgn="base">
              <a:spcBef>
                <a:spcPct val="0"/>
              </a:spcBef>
              <a:spcAft>
                <a:spcPct val="0"/>
              </a:spcAft>
            </a:pPr>
            <a:endParaRPr lang="fr-FR" altLang="fr-FR" sz="1400" b="1">
              <a:solidFill>
                <a:srgbClr val="CC7832"/>
              </a:solidFill>
              <a:latin typeface="Courier New" pitchFamily="49" charset="0"/>
              <a:cs typeface="Courier New" pitchFamily="49" charset="0"/>
            </a:endParaRPr>
          </a:p>
          <a:p>
            <a:pPr algn="ctr" defTabSz="914400" fontAlgn="base">
              <a:spcBef>
                <a:spcPct val="0"/>
              </a:spcBef>
              <a:spcAft>
                <a:spcPct val="0"/>
              </a:spcAft>
            </a:pPr>
            <a:r>
              <a:rPr lang="fr-FR" altLang="fr-FR" sz="2800" b="1">
                <a:solidFill>
                  <a:srgbClr val="CC7832"/>
                </a:solidFill>
                <a:latin typeface="Courier New" pitchFamily="49" charset="0"/>
                <a:cs typeface="Courier New" pitchFamily="49" charset="0"/>
              </a:rPr>
              <a:t>git merge </a:t>
            </a:r>
            <a:r>
              <a:rPr lang="fr-FR" altLang="fr-FR" sz="2800" b="1">
                <a:solidFill>
                  <a:srgbClr val="FFFFFF"/>
                </a:solidFill>
                <a:latin typeface="Courier New" pitchFamily="49" charset="0"/>
                <a:cs typeface="Courier New" pitchFamily="49" charset="0"/>
              </a:rPr>
              <a:t>&lt;branche à absorber&gt;</a:t>
            </a:r>
          </a:p>
          <a:p>
            <a:pPr algn="ctr" defTabSz="914400" fontAlgn="base">
              <a:spcBef>
                <a:spcPct val="0"/>
              </a:spcBef>
              <a:spcAft>
                <a:spcPct val="0"/>
              </a:spcAft>
            </a:pPr>
            <a:endParaRPr lang="fr-FR" altLang="fr-FR" sz="1400" b="1">
              <a:solidFill>
                <a:srgbClr val="FFFFFF"/>
              </a:solidFill>
              <a:latin typeface="Courier New" pitchFamily="49" charset="0"/>
              <a:cs typeface="Courier New" pitchFamily="49" charset="0"/>
            </a:endParaRPr>
          </a:p>
        </p:txBody>
      </p:sp>
      <p:pic>
        <p:nvPicPr>
          <p:cNvPr id="25" name="Image 24">
            <a:extLst>
              <a:ext uri="{FF2B5EF4-FFF2-40B4-BE49-F238E27FC236}">
                <a16:creationId xmlns:a16="http://schemas.microsoft.com/office/drawing/2014/main" id="{4C925CF7-FC81-47DB-9F89-B2758A1FF24F}"/>
              </a:ext>
            </a:extLst>
          </p:cNvPr>
          <p:cNvPicPr>
            <a:picLocks noChangeAspect="1"/>
          </p:cNvPicPr>
          <p:nvPr/>
        </p:nvPicPr>
        <p:blipFill>
          <a:blip r:embed="rId5">
            <a:clrChange>
              <a:clrFrom>
                <a:srgbClr val="F5F5F5"/>
              </a:clrFrom>
              <a:clrTo>
                <a:srgbClr val="F5F5F5">
                  <a:alpha val="0"/>
                </a:srgbClr>
              </a:clrTo>
            </a:clrChange>
          </a:blip>
          <a:stretch>
            <a:fillRect/>
          </a:stretch>
        </p:blipFill>
        <p:spPr>
          <a:xfrm>
            <a:off x="6859264" y="3861842"/>
            <a:ext cx="3183624" cy="2226969"/>
          </a:xfrm>
          <a:prstGeom prst="rect">
            <a:avLst/>
          </a:prstGeom>
        </p:spPr>
      </p:pic>
      <p:pic>
        <p:nvPicPr>
          <p:cNvPr id="26" name="Image 25">
            <a:extLst>
              <a:ext uri="{FF2B5EF4-FFF2-40B4-BE49-F238E27FC236}">
                <a16:creationId xmlns:a16="http://schemas.microsoft.com/office/drawing/2014/main" id="{D8A46845-DD5C-4ECB-8D13-02FC1DDDA42C}"/>
              </a:ext>
            </a:extLst>
          </p:cNvPr>
          <p:cNvPicPr>
            <a:picLocks noChangeAspect="1"/>
          </p:cNvPicPr>
          <p:nvPr/>
        </p:nvPicPr>
        <p:blipFill>
          <a:blip r:embed="rId6">
            <a:clrChange>
              <a:clrFrom>
                <a:srgbClr val="F5F5F5"/>
              </a:clrFrom>
              <a:clrTo>
                <a:srgbClr val="F5F5F5">
                  <a:alpha val="0"/>
                </a:srgbClr>
              </a:clrTo>
            </a:clrChange>
          </a:blip>
          <a:stretch>
            <a:fillRect/>
          </a:stretch>
        </p:blipFill>
        <p:spPr>
          <a:xfrm>
            <a:off x="6912180" y="3916750"/>
            <a:ext cx="4064384" cy="2154045"/>
          </a:xfrm>
          <a:prstGeom prst="rect">
            <a:avLst/>
          </a:prstGeom>
        </p:spPr>
      </p:pic>
    </p:spTree>
    <p:extLst>
      <p:ext uri="{BB962C8B-B14F-4D97-AF65-F5344CB8AC3E}">
        <p14:creationId xmlns:p14="http://schemas.microsoft.com/office/powerpoint/2010/main" val="18421794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5"/>
                                        </p:tgtEl>
                                      </p:cBhvr>
                                    </p:animEffect>
                                    <p:set>
                                      <p:cBhvr>
                                        <p:cTn id="15" dur="1" fill="hold">
                                          <p:stCondLst>
                                            <p:cond delay="499"/>
                                          </p:stCondLst>
                                        </p:cTn>
                                        <p:tgtEl>
                                          <p:spTgt spid="2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466CD19-98CC-4D12-A7C1-B20A98543163}"/>
              </a:ext>
            </a:extLst>
          </p:cNvPr>
          <p:cNvSpPr/>
          <p:nvPr/>
        </p:nvSpPr>
        <p:spPr>
          <a:xfrm>
            <a:off x="6061075" y="0"/>
            <a:ext cx="6061075" cy="6113140"/>
          </a:xfrm>
          <a:prstGeom prst="rect">
            <a:avLst/>
          </a:prstGeom>
          <a:solidFill>
            <a:srgbClr val="F5F5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Date Placeholder 3"/>
          <p:cNvSpPr>
            <a:spLocks noGrp="1"/>
          </p:cNvSpPr>
          <p:nvPr>
            <p:ph type="dt" sz="half" idx="2"/>
          </p:nvPr>
        </p:nvSpPr>
        <p:spPr/>
        <p:txBody>
          <a:bodyPr/>
          <a:lstStyle/>
          <a:p>
            <a:pPr defTabSz="1211878">
              <a:defRPr/>
            </a:pPr>
            <a:fld id="{B724F213-BE52-4AE7-91DC-1707437525C3}" type="datetime1">
              <a:rPr lang="fr-FR" smtClean="0">
                <a:solidFill>
                  <a:srgbClr val="000000"/>
                </a:solidFill>
              </a:rPr>
              <a:t>05/03/2020</a:t>
            </a:fld>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41</a:t>
            </a:fld>
            <a:endParaRPr lang="fr-FR">
              <a:solidFill>
                <a:srgbClr val="000000"/>
              </a:solidFill>
            </a:endParaRPr>
          </a:p>
        </p:txBody>
      </p:sp>
      <p:sp>
        <p:nvSpPr>
          <p:cNvPr id="38" name="Rectangle 37"/>
          <p:cNvSpPr/>
          <p:nvPr/>
        </p:nvSpPr>
        <p:spPr>
          <a:xfrm>
            <a:off x="0" y="0"/>
            <a:ext cx="6061075" cy="6113140"/>
          </a:xfrm>
          <a:prstGeom prst="rect">
            <a:avLst/>
          </a:prstGeom>
          <a:solidFill>
            <a:schemeClr val="tx2">
              <a:alpha val="7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grpSp>
        <p:nvGrpSpPr>
          <p:cNvPr id="42" name="Group 41"/>
          <p:cNvGrpSpPr/>
          <p:nvPr/>
        </p:nvGrpSpPr>
        <p:grpSpPr>
          <a:xfrm>
            <a:off x="588963" y="693490"/>
            <a:ext cx="5040313" cy="1200329"/>
            <a:chOff x="1092523" y="693490"/>
            <a:chExt cx="5040313" cy="1200329"/>
          </a:xfrm>
        </p:grpSpPr>
        <p:sp>
          <p:nvSpPr>
            <p:cNvPr id="39" name="Rectangle 38"/>
            <p:cNvSpPr/>
            <p:nvPr/>
          </p:nvSpPr>
          <p:spPr>
            <a:xfrm>
              <a:off x="1308548" y="693490"/>
              <a:ext cx="4824288" cy="1200329"/>
            </a:xfrm>
            <a:prstGeom prst="rect">
              <a:avLst/>
            </a:prstGeom>
          </p:spPr>
          <p:txBody>
            <a:bodyPr wrap="square">
              <a:spAutoFit/>
            </a:bodyPr>
            <a:lstStyle/>
            <a:p>
              <a:r>
                <a:rPr lang="fr-FR" sz="1800" dirty="0">
                  <a:solidFill>
                    <a:srgbClr val="FFFFFF"/>
                  </a:solidFill>
                  <a:latin typeface="BNPPSans" panose="02000000000000000000" pitchFamily="2" charset="0"/>
                </a:rPr>
                <a:t>Le rebase est une commande permettant de réécrire l’historique afin de déplacer une branche d’un commit à un autre (en général, la pointe d’une branche).</a:t>
              </a:r>
              <a:endParaRPr lang="fr-FR" sz="1800" dirty="0"/>
            </a:p>
          </p:txBody>
        </p:sp>
        <p:cxnSp>
          <p:nvCxnSpPr>
            <p:cNvPr id="41" name="Straight Connector 40"/>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588963" y="3141762"/>
            <a:ext cx="5040313" cy="923330"/>
            <a:chOff x="1092523" y="693490"/>
            <a:chExt cx="5040313" cy="923330"/>
          </a:xfrm>
        </p:grpSpPr>
        <p:sp>
          <p:nvSpPr>
            <p:cNvPr id="44" name="Rectangle 43"/>
            <p:cNvSpPr/>
            <p:nvPr/>
          </p:nvSpPr>
          <p:spPr>
            <a:xfrm>
              <a:off x="1308548" y="693490"/>
              <a:ext cx="4824288" cy="923330"/>
            </a:xfrm>
            <a:prstGeom prst="rect">
              <a:avLst/>
            </a:prstGeom>
          </p:spPr>
          <p:txBody>
            <a:bodyPr wrap="square">
              <a:spAutoFit/>
            </a:bodyPr>
            <a:lstStyle/>
            <a:p>
              <a:r>
                <a:rPr lang="fr-FR" sz="1800" dirty="0">
                  <a:solidFill>
                    <a:srgbClr val="FFFFFF"/>
                  </a:solidFill>
                  <a:latin typeface="BNPPSans" panose="02000000000000000000" pitchFamily="2" charset="0"/>
                </a:rPr>
                <a:t>Au lieu d’utiliser un commit de fusion, git rejoue l’entièreté des </a:t>
              </a:r>
              <a:r>
                <a:rPr lang="fr-FR" sz="1800" dirty="0" err="1">
                  <a:solidFill>
                    <a:srgbClr val="FFFFFF"/>
                  </a:solidFill>
                  <a:latin typeface="BNPPSans" panose="02000000000000000000" pitchFamily="2" charset="0"/>
                </a:rPr>
                <a:t>commits</a:t>
              </a:r>
              <a:r>
                <a:rPr lang="fr-FR" sz="1800" dirty="0">
                  <a:solidFill>
                    <a:srgbClr val="FFFFFF"/>
                  </a:solidFill>
                  <a:latin typeface="BNPPSans" panose="02000000000000000000" pitchFamily="2" charset="0"/>
                </a:rPr>
                <a:t> de la branche en se basant sur le commit spécifié</a:t>
              </a:r>
              <a:endParaRPr lang="fr-FR" sz="1800" dirty="0"/>
            </a:p>
          </p:txBody>
        </p:sp>
        <p:cxnSp>
          <p:nvCxnSpPr>
            <p:cNvPr id="45" name="Straight Connector 44"/>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6" name="Group 45"/>
          <p:cNvGrpSpPr/>
          <p:nvPr/>
        </p:nvGrpSpPr>
        <p:grpSpPr>
          <a:xfrm>
            <a:off x="588963" y="4522688"/>
            <a:ext cx="5040313" cy="923330"/>
            <a:chOff x="1092523" y="693490"/>
            <a:chExt cx="5040313" cy="923330"/>
          </a:xfrm>
        </p:grpSpPr>
        <p:sp>
          <p:nvSpPr>
            <p:cNvPr id="47" name="Rectangle 46"/>
            <p:cNvSpPr/>
            <p:nvPr/>
          </p:nvSpPr>
          <p:spPr>
            <a:xfrm>
              <a:off x="1308548" y="693490"/>
              <a:ext cx="4824288" cy="923330"/>
            </a:xfrm>
            <a:prstGeom prst="rect">
              <a:avLst/>
            </a:prstGeom>
          </p:spPr>
          <p:txBody>
            <a:bodyPr wrap="square">
              <a:spAutoFit/>
            </a:bodyPr>
            <a:lstStyle/>
            <a:p>
              <a:r>
                <a:rPr lang="fr-FR" sz="1800" dirty="0">
                  <a:solidFill>
                    <a:srgbClr val="FFFFFF"/>
                  </a:solidFill>
                  <a:latin typeface="BNPPSans" panose="02000000000000000000" pitchFamily="2" charset="0"/>
                </a:rPr>
                <a:t>Un rebase permet d’éviter les </a:t>
              </a:r>
              <a:r>
                <a:rPr lang="fr-FR" sz="1800" dirty="0" err="1">
                  <a:solidFill>
                    <a:srgbClr val="FFFFFF"/>
                  </a:solidFill>
                  <a:latin typeface="BNPPSans" panose="02000000000000000000" pitchFamily="2" charset="0"/>
                </a:rPr>
                <a:t>commits</a:t>
              </a:r>
              <a:r>
                <a:rPr lang="fr-FR" sz="1800" dirty="0">
                  <a:solidFill>
                    <a:srgbClr val="FFFFFF"/>
                  </a:solidFill>
                  <a:latin typeface="BNPPSans" panose="02000000000000000000" pitchFamily="2" charset="0"/>
                </a:rPr>
                <a:t> « techniques » et transforme tout merge de branche en fast-</a:t>
              </a:r>
              <a:r>
                <a:rPr lang="fr-FR" sz="1800" dirty="0" err="1">
                  <a:solidFill>
                    <a:srgbClr val="FFFFFF"/>
                  </a:solidFill>
                  <a:latin typeface="BNPPSans" panose="02000000000000000000" pitchFamily="2" charset="0"/>
                </a:rPr>
                <a:t>foward</a:t>
              </a:r>
              <a:r>
                <a:rPr lang="fr-FR" sz="1800" dirty="0">
                  <a:solidFill>
                    <a:srgbClr val="FFFFFF"/>
                  </a:solidFill>
                  <a:latin typeface="BNPPSans" panose="02000000000000000000" pitchFamily="2" charset="0"/>
                </a:rPr>
                <a:t> merge</a:t>
              </a:r>
              <a:endParaRPr lang="fr-FR" sz="1800" dirty="0"/>
            </a:p>
          </p:txBody>
        </p:sp>
        <p:cxnSp>
          <p:nvCxnSpPr>
            <p:cNvPr id="48" name="Straight Connector 47"/>
            <p:cNvCxnSpPr/>
            <p:nvPr/>
          </p:nvCxnSpPr>
          <p:spPr>
            <a:xfrm>
              <a:off x="1092523" y="782591"/>
              <a:ext cx="0" cy="703309"/>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8" name="Image 7">
            <a:extLst>
              <a:ext uri="{FF2B5EF4-FFF2-40B4-BE49-F238E27FC236}">
                <a16:creationId xmlns:a16="http://schemas.microsoft.com/office/drawing/2014/main" id="{9DEBF570-5977-4490-943B-28013522ACC3}"/>
              </a:ext>
            </a:extLst>
          </p:cNvPr>
          <p:cNvPicPr>
            <a:picLocks noChangeAspect="1"/>
          </p:cNvPicPr>
          <p:nvPr/>
        </p:nvPicPr>
        <p:blipFill>
          <a:blip r:embed="rId3"/>
          <a:stretch>
            <a:fillRect/>
          </a:stretch>
        </p:blipFill>
        <p:spPr>
          <a:xfrm>
            <a:off x="7507577" y="2061642"/>
            <a:ext cx="3493692" cy="1951114"/>
          </a:xfrm>
          <a:prstGeom prst="rect">
            <a:avLst/>
          </a:prstGeom>
        </p:spPr>
      </p:pic>
      <p:pic>
        <p:nvPicPr>
          <p:cNvPr id="10" name="Image 9">
            <a:extLst>
              <a:ext uri="{FF2B5EF4-FFF2-40B4-BE49-F238E27FC236}">
                <a16:creationId xmlns:a16="http://schemas.microsoft.com/office/drawing/2014/main" id="{C1BD92E2-EB99-4F66-A1B6-4C13AA29183A}"/>
              </a:ext>
            </a:extLst>
          </p:cNvPr>
          <p:cNvPicPr>
            <a:picLocks noChangeAspect="1"/>
          </p:cNvPicPr>
          <p:nvPr/>
        </p:nvPicPr>
        <p:blipFill rotWithShape="1">
          <a:blip r:embed="rId4"/>
          <a:srcRect l="2772" t="6841" r="-1"/>
          <a:stretch/>
        </p:blipFill>
        <p:spPr>
          <a:xfrm>
            <a:off x="7530068" y="4004078"/>
            <a:ext cx="3499559" cy="1922628"/>
          </a:xfrm>
          <a:prstGeom prst="rect">
            <a:avLst/>
          </a:prstGeom>
        </p:spPr>
      </p:pic>
      <p:grpSp>
        <p:nvGrpSpPr>
          <p:cNvPr id="13" name="Groupe 12">
            <a:extLst>
              <a:ext uri="{FF2B5EF4-FFF2-40B4-BE49-F238E27FC236}">
                <a16:creationId xmlns:a16="http://schemas.microsoft.com/office/drawing/2014/main" id="{2B8ADB9F-2F5B-49C4-8CDD-5E9B2D06F2A8}"/>
              </a:ext>
            </a:extLst>
          </p:cNvPr>
          <p:cNvGrpSpPr/>
          <p:nvPr/>
        </p:nvGrpSpPr>
        <p:grpSpPr>
          <a:xfrm>
            <a:off x="7645251" y="66279"/>
            <a:ext cx="3493692" cy="1951114"/>
            <a:chOff x="7507577" y="66279"/>
            <a:chExt cx="3493692" cy="1951114"/>
          </a:xfrm>
        </p:grpSpPr>
        <p:pic>
          <p:nvPicPr>
            <p:cNvPr id="9" name="Image 8">
              <a:extLst>
                <a:ext uri="{FF2B5EF4-FFF2-40B4-BE49-F238E27FC236}">
                  <a16:creationId xmlns:a16="http://schemas.microsoft.com/office/drawing/2014/main" id="{A4AEE3E5-03AB-4077-B7BA-512A461E21D1}"/>
                </a:ext>
              </a:extLst>
            </p:cNvPr>
            <p:cNvPicPr>
              <a:picLocks noChangeAspect="1"/>
            </p:cNvPicPr>
            <p:nvPr/>
          </p:nvPicPr>
          <p:blipFill>
            <a:blip r:embed="rId3"/>
            <a:stretch>
              <a:fillRect/>
            </a:stretch>
          </p:blipFill>
          <p:spPr>
            <a:xfrm>
              <a:off x="7507577" y="66279"/>
              <a:ext cx="3493692" cy="1951114"/>
            </a:xfrm>
            <a:prstGeom prst="rect">
              <a:avLst/>
            </a:prstGeom>
          </p:spPr>
        </p:pic>
        <p:sp>
          <p:nvSpPr>
            <p:cNvPr id="25" name="Rectangle 24">
              <a:extLst>
                <a:ext uri="{FF2B5EF4-FFF2-40B4-BE49-F238E27FC236}">
                  <a16:creationId xmlns:a16="http://schemas.microsoft.com/office/drawing/2014/main" id="{F71F90F7-8385-4AD6-A5D4-D6EA6144B58B}"/>
                </a:ext>
              </a:extLst>
            </p:cNvPr>
            <p:cNvSpPr/>
            <p:nvPr/>
          </p:nvSpPr>
          <p:spPr>
            <a:xfrm>
              <a:off x="9871231" y="1007884"/>
              <a:ext cx="654340" cy="587334"/>
            </a:xfrm>
            <a:prstGeom prst="rect">
              <a:avLst/>
            </a:prstGeom>
            <a:solidFill>
              <a:srgbClr val="F5F5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6" name="Rectangle 25">
              <a:extLst>
                <a:ext uri="{FF2B5EF4-FFF2-40B4-BE49-F238E27FC236}">
                  <a16:creationId xmlns:a16="http://schemas.microsoft.com/office/drawing/2014/main" id="{A040D7F5-C631-4B13-9296-D2234F33FB97}"/>
                </a:ext>
              </a:extLst>
            </p:cNvPr>
            <p:cNvSpPr/>
            <p:nvPr/>
          </p:nvSpPr>
          <p:spPr>
            <a:xfrm>
              <a:off x="10247283" y="155898"/>
              <a:ext cx="654340" cy="1154472"/>
            </a:xfrm>
            <a:prstGeom prst="rect">
              <a:avLst/>
            </a:prstGeom>
            <a:solidFill>
              <a:srgbClr val="F5F5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pic>
          <p:nvPicPr>
            <p:cNvPr id="12" name="Image 11">
              <a:extLst>
                <a:ext uri="{FF2B5EF4-FFF2-40B4-BE49-F238E27FC236}">
                  <a16:creationId xmlns:a16="http://schemas.microsoft.com/office/drawing/2014/main" id="{C6A5B35E-6432-48AF-ADF4-F4A098F10858}"/>
                </a:ext>
              </a:extLst>
            </p:cNvPr>
            <p:cNvPicPr>
              <a:picLocks noChangeAspect="1"/>
            </p:cNvPicPr>
            <p:nvPr/>
          </p:nvPicPr>
          <p:blipFill>
            <a:blip r:embed="rId5"/>
            <a:stretch>
              <a:fillRect/>
            </a:stretch>
          </p:blipFill>
          <p:spPr>
            <a:xfrm>
              <a:off x="9842837" y="155898"/>
              <a:ext cx="609600" cy="590550"/>
            </a:xfrm>
            <a:prstGeom prst="rect">
              <a:avLst/>
            </a:prstGeom>
          </p:spPr>
        </p:pic>
      </p:grpSp>
      <p:sp>
        <p:nvSpPr>
          <p:cNvPr id="14" name="Rectangle 13">
            <a:extLst>
              <a:ext uri="{FF2B5EF4-FFF2-40B4-BE49-F238E27FC236}">
                <a16:creationId xmlns:a16="http://schemas.microsoft.com/office/drawing/2014/main" id="{1BE770EA-FAC2-4090-A791-6F679B19F1B2}"/>
              </a:ext>
            </a:extLst>
          </p:cNvPr>
          <p:cNvSpPr/>
          <p:nvPr/>
        </p:nvSpPr>
        <p:spPr>
          <a:xfrm>
            <a:off x="1595726" y="2248482"/>
            <a:ext cx="2953181" cy="461665"/>
          </a:xfrm>
          <a:prstGeom prst="rect">
            <a:avLst/>
          </a:prstGeom>
        </p:spPr>
        <p:txBody>
          <a:bodyPr wrap="none">
            <a:spAutoFit/>
          </a:bodyPr>
          <a:lstStyle/>
          <a:p>
            <a:pPr algn="ctr"/>
            <a:r>
              <a:rPr lang="fr-FR" dirty="0">
                <a:solidFill>
                  <a:srgbClr val="FFFFFF"/>
                </a:solidFill>
                <a:latin typeface="BNPPSans" panose="02000000000000000000" pitchFamily="2" charset="0"/>
              </a:rPr>
              <a:t>git rebase [branche]</a:t>
            </a:r>
            <a:endParaRPr lang="fr-FR" dirty="0"/>
          </a:p>
        </p:txBody>
      </p:sp>
      <p:sp>
        <p:nvSpPr>
          <p:cNvPr id="30" name="Rectangle 29">
            <a:extLst>
              <a:ext uri="{FF2B5EF4-FFF2-40B4-BE49-F238E27FC236}">
                <a16:creationId xmlns:a16="http://schemas.microsoft.com/office/drawing/2014/main" id="{A780C679-1F84-4414-BC26-4380C4EB8987}"/>
              </a:ext>
            </a:extLst>
          </p:cNvPr>
          <p:cNvSpPr/>
          <p:nvPr/>
        </p:nvSpPr>
        <p:spPr>
          <a:xfrm rot="5400000">
            <a:off x="11296186" y="2714353"/>
            <a:ext cx="808235" cy="369332"/>
          </a:xfrm>
          <a:prstGeom prst="rect">
            <a:avLst/>
          </a:prstGeom>
        </p:spPr>
        <p:txBody>
          <a:bodyPr wrap="none">
            <a:spAutoFit/>
          </a:bodyPr>
          <a:lstStyle/>
          <a:p>
            <a:r>
              <a:rPr lang="fr-FR" sz="1800" dirty="0">
                <a:solidFill>
                  <a:srgbClr val="91969B"/>
                </a:solidFill>
                <a:latin typeface="BNPP Sans Light" pitchFamily="50" charset="0"/>
                <a:cs typeface="Roboto Light" charset="0"/>
              </a:rPr>
              <a:t>merge</a:t>
            </a:r>
            <a:endParaRPr lang="fr-FR" sz="1800" dirty="0"/>
          </a:p>
        </p:txBody>
      </p:sp>
      <p:sp>
        <p:nvSpPr>
          <p:cNvPr id="31" name="Rectangle 30">
            <a:extLst>
              <a:ext uri="{FF2B5EF4-FFF2-40B4-BE49-F238E27FC236}">
                <a16:creationId xmlns:a16="http://schemas.microsoft.com/office/drawing/2014/main" id="{85F1FC48-84FA-41EF-8C47-D56D8F665B3A}"/>
              </a:ext>
            </a:extLst>
          </p:cNvPr>
          <p:cNvSpPr/>
          <p:nvPr/>
        </p:nvSpPr>
        <p:spPr>
          <a:xfrm rot="5400000">
            <a:off x="11279707" y="4778777"/>
            <a:ext cx="841192" cy="369332"/>
          </a:xfrm>
          <a:prstGeom prst="rect">
            <a:avLst/>
          </a:prstGeom>
        </p:spPr>
        <p:txBody>
          <a:bodyPr wrap="none">
            <a:spAutoFit/>
          </a:bodyPr>
          <a:lstStyle/>
          <a:p>
            <a:r>
              <a:rPr lang="fr-FR" sz="1800" dirty="0">
                <a:solidFill>
                  <a:srgbClr val="91969B"/>
                </a:solidFill>
                <a:latin typeface="BNPP Sans Light" pitchFamily="50" charset="0"/>
                <a:cs typeface="Roboto Light" charset="0"/>
              </a:rPr>
              <a:t>rebase</a:t>
            </a:r>
            <a:endParaRPr lang="fr-FR" sz="1800" dirty="0"/>
          </a:p>
        </p:txBody>
      </p:sp>
    </p:spTree>
    <p:extLst>
      <p:ext uri="{BB962C8B-B14F-4D97-AF65-F5344CB8AC3E}">
        <p14:creationId xmlns:p14="http://schemas.microsoft.com/office/powerpoint/2010/main" val="182270047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42</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6000" dirty="0">
                <a:solidFill>
                  <a:srgbClr val="FFFFFF"/>
                </a:solidFill>
                <a:latin typeface="BNPPSans-Light" panose="02000503020000020004" pitchFamily="2" charset="0"/>
              </a:rPr>
              <a:t>Exercice pratique :</a:t>
            </a:r>
          </a:p>
          <a:p>
            <a:pPr algn="ctr"/>
            <a:r>
              <a:rPr lang="fr-FR" sz="6000" dirty="0">
                <a:solidFill>
                  <a:srgbClr val="FFFFFF"/>
                </a:solidFill>
                <a:latin typeface="BNPPSans-Light" panose="02000503020000020004" pitchFamily="2" charset="0"/>
              </a:rPr>
              <a:t>Commandes merge et rebase</a:t>
            </a:r>
          </a:p>
        </p:txBody>
      </p:sp>
    </p:spTree>
    <p:extLst>
      <p:ext uri="{BB962C8B-B14F-4D97-AF65-F5344CB8AC3E}">
        <p14:creationId xmlns:p14="http://schemas.microsoft.com/office/powerpoint/2010/main" val="363473649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2" name="Date Placeholder 1"/>
          <p:cNvSpPr>
            <a:spLocks noGrp="1"/>
          </p:cNvSpPr>
          <p:nvPr>
            <p:ph type="dt" sz="half" idx="2"/>
          </p:nvPr>
        </p:nvSpPr>
        <p:spPr/>
        <p:txBody>
          <a:bodyPr/>
          <a:lstStyle/>
          <a:p>
            <a:pPr defTabSz="1211878">
              <a:defRPr/>
            </a:pPr>
            <a:fld id="{B58B01A2-0B0A-48ED-A1DE-CA782CB98817}"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43</a:t>
            </a:fld>
            <a:endParaRPr lang="en-GB" dirty="0">
              <a:solidFill>
                <a:srgbClr val="000000"/>
              </a:solidFill>
            </a:endParaRPr>
          </a:p>
        </p:txBody>
      </p:sp>
      <p:sp>
        <p:nvSpPr>
          <p:cNvPr id="11" name="Rectangle 10"/>
          <p:cNvSpPr/>
          <p:nvPr/>
        </p:nvSpPr>
        <p:spPr>
          <a:xfrm>
            <a:off x="393658" y="277664"/>
            <a:ext cx="11306641" cy="5553276"/>
          </a:xfrm>
          <a:prstGeom prst="rect">
            <a:avLst/>
          </a:prstGeom>
          <a:solidFill>
            <a:schemeClr val="tx2">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12" name="Rectangle 11"/>
          <p:cNvSpPr/>
          <p:nvPr/>
        </p:nvSpPr>
        <p:spPr>
          <a:xfrm>
            <a:off x="393658" y="1629594"/>
            <a:ext cx="11309434" cy="3477876"/>
          </a:xfrm>
          <a:prstGeom prst="rect">
            <a:avLst/>
          </a:prstGeom>
        </p:spPr>
        <p:txBody>
          <a:bodyPr wrap="square" anchor="ctr">
            <a:normAutofit/>
          </a:bodyPr>
          <a:lstStyle/>
          <a:p>
            <a:pPr algn="ctr"/>
            <a:r>
              <a:rPr lang="en-US" sz="6000" dirty="0">
                <a:solidFill>
                  <a:srgbClr val="FFFFFF"/>
                </a:solidFill>
                <a:latin typeface="BNPPSans-Light" panose="02000503020000020004" pitchFamily="2" charset="0"/>
              </a:rPr>
              <a:t>«Never </a:t>
            </a:r>
            <a:r>
              <a:rPr lang="en-US" sz="6000" b="1" dirty="0">
                <a:solidFill>
                  <a:srgbClr val="FFFFFF"/>
                </a:solidFill>
                <a:latin typeface="BNPPSans-Light" panose="02000503020000020004" pitchFamily="2" charset="0"/>
              </a:rPr>
              <a:t>rebase</a:t>
            </a:r>
            <a:r>
              <a:rPr lang="en-US" sz="6000" dirty="0">
                <a:solidFill>
                  <a:srgbClr val="FFFFFF"/>
                </a:solidFill>
                <a:latin typeface="BNPPSans-Light" panose="02000503020000020004" pitchFamily="2" charset="0"/>
              </a:rPr>
              <a:t> while you're on a public branch»</a:t>
            </a:r>
            <a:endParaRPr lang="en-GB" sz="6000" dirty="0">
              <a:solidFill>
                <a:srgbClr val="FFFFFF"/>
              </a:solidFill>
              <a:latin typeface="BNPPSans-Light" panose="02000503020000020004" pitchFamily="2" charset="0"/>
            </a:endParaRPr>
          </a:p>
        </p:txBody>
      </p:sp>
      <p:sp>
        <p:nvSpPr>
          <p:cNvPr id="13" name="Rectangle 12"/>
          <p:cNvSpPr/>
          <p:nvPr/>
        </p:nvSpPr>
        <p:spPr>
          <a:xfrm>
            <a:off x="6932564" y="5228104"/>
            <a:ext cx="4681090" cy="523220"/>
          </a:xfrm>
          <a:prstGeom prst="rect">
            <a:avLst/>
          </a:prstGeom>
        </p:spPr>
        <p:txBody>
          <a:bodyPr wrap="none">
            <a:spAutoFit/>
          </a:bodyPr>
          <a:lstStyle/>
          <a:p>
            <a:r>
              <a:rPr lang="en-GB" sz="2800" b="1" dirty="0">
                <a:solidFill>
                  <a:srgbClr val="FFFFFF"/>
                </a:solidFill>
                <a:latin typeface="BNPPSans-Bold" panose="02000000000000000000" pitchFamily="2" charset="0"/>
              </a:rPr>
              <a:t>The Golden Rule of Rebasing</a:t>
            </a:r>
            <a:endParaRPr lang="en-GB" sz="1050" dirty="0"/>
          </a:p>
        </p:txBody>
      </p:sp>
      <p:pic>
        <p:nvPicPr>
          <p:cNvPr id="18" name="Image 17">
            <a:extLst>
              <a:ext uri="{FF2B5EF4-FFF2-40B4-BE49-F238E27FC236}">
                <a16:creationId xmlns:a16="http://schemas.microsoft.com/office/drawing/2014/main" id="{247545AD-7B65-4878-AECA-2084BA9D1F5C}"/>
              </a:ext>
            </a:extLst>
          </p:cNvPr>
          <p:cNvPicPr>
            <a:picLocks noChangeAspect="1"/>
          </p:cNvPicPr>
          <p:nvPr/>
        </p:nvPicPr>
        <p:blipFill>
          <a:blip r:embed="rId3">
            <a:clrChange>
              <a:clrFrom>
                <a:srgbClr val="F5F5F5"/>
              </a:clrFrom>
              <a:clrTo>
                <a:srgbClr val="F5F5F5">
                  <a:alpha val="0"/>
                </a:srgbClr>
              </a:clrTo>
            </a:clrChange>
          </a:blip>
          <a:stretch>
            <a:fillRect/>
          </a:stretch>
        </p:blipFill>
        <p:spPr>
          <a:xfrm>
            <a:off x="3324771" y="2925738"/>
            <a:ext cx="5191125" cy="2619375"/>
          </a:xfrm>
          <a:prstGeom prst="rect">
            <a:avLst/>
          </a:prstGeom>
        </p:spPr>
      </p:pic>
      <p:sp>
        <p:nvSpPr>
          <p:cNvPr id="19" name="Rectangle 18">
            <a:extLst>
              <a:ext uri="{FF2B5EF4-FFF2-40B4-BE49-F238E27FC236}">
                <a16:creationId xmlns:a16="http://schemas.microsoft.com/office/drawing/2014/main" id="{A07FD828-7FB7-41A1-8CA3-F8BA9648ADBA}"/>
              </a:ext>
            </a:extLst>
          </p:cNvPr>
          <p:cNvSpPr/>
          <p:nvPr/>
        </p:nvSpPr>
        <p:spPr>
          <a:xfrm>
            <a:off x="0" y="0"/>
            <a:ext cx="12122150" cy="277664"/>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Tree>
    <p:extLst>
      <p:ext uri="{BB962C8B-B14F-4D97-AF65-F5344CB8AC3E}">
        <p14:creationId xmlns:p14="http://schemas.microsoft.com/office/powerpoint/2010/main" val="235173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37245E-6 2.70076E-6 L 0.00118 -0.45568 " pathEditMode="relative" rAng="0" ptsTypes="AA">
                                      <p:cBhvr>
                                        <p:cTn id="6" dur="2000" fill="hold"/>
                                        <p:tgtEl>
                                          <p:spTgt spid="11"/>
                                        </p:tgtEl>
                                        <p:attrNameLst>
                                          <p:attrName>ppt_x</p:attrName>
                                          <p:attrName>ppt_y</p:attrName>
                                        </p:attrNameLst>
                                      </p:cBhvr>
                                      <p:rCtr x="52" y="-22796"/>
                                    </p:animMotion>
                                  </p:childTnLst>
                                </p:cTn>
                              </p:par>
                              <p:par>
                                <p:cTn id="7" presetID="42" presetClass="path" presetSubtype="0" accel="50000" decel="50000" fill="hold" grpId="0" nodeType="withEffect">
                                  <p:stCondLst>
                                    <p:cond delay="0"/>
                                  </p:stCondLst>
                                  <p:childTnLst>
                                    <p:animMotion origin="layout" path="M -2.33106E-6 -2.54571E-8 L 0.00105 -0.271 " pathEditMode="relative" rAng="0" ptsTypes="AA">
                                      <p:cBhvr>
                                        <p:cTn id="8" dur="2000" fill="hold"/>
                                        <p:tgtEl>
                                          <p:spTgt spid="12"/>
                                        </p:tgtEl>
                                        <p:attrNameLst>
                                          <p:attrName>ppt_x</p:attrName>
                                          <p:attrName>ppt_y</p:attrName>
                                        </p:attrNameLst>
                                      </p:cBhvr>
                                      <p:rCtr x="52" y="-13562"/>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6790"/>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Rectangle 15"/>
          <p:cNvSpPr>
            <a:spLocks noGrp="1" noChangeArrowheads="1"/>
          </p:cNvSpPr>
          <p:nvPr>
            <p:ph type="ftr" sz="quarter" idx="3"/>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000">
                <a:solidFill>
                  <a:schemeClr val="tx1"/>
                </a:solidFill>
              </a:defRPr>
            </a:lvl1pPr>
          </a:lstStyle>
          <a:p>
            <a:pPr defTabSz="1211878">
              <a:defRPr/>
            </a:pPr>
            <a:r>
              <a:rPr lang="fr-FR">
                <a:solidFill>
                  <a:srgbClr val="000000"/>
                </a:solidFill>
              </a:rPr>
              <a:t>Formation Git</a:t>
            </a:r>
          </a:p>
        </p:txBody>
      </p:sp>
      <p:sp>
        <p:nvSpPr>
          <p:cNvPr id="3" name="Rectangle 14"/>
          <p:cNvSpPr>
            <a:spLocks noGrp="1" noChangeArrowheads="1"/>
          </p:cNvSpPr>
          <p:nvPr>
            <p:ph type="dt" sz="half" idx="2"/>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ctr">
              <a:defRPr sz="900">
                <a:solidFill>
                  <a:schemeClr val="tx1"/>
                </a:solidFill>
              </a:defRPr>
            </a:lvl1pPr>
          </a:lstStyle>
          <a:p>
            <a:pPr defTabSz="1211878">
              <a:defRPr/>
            </a:pPr>
            <a:fld id="{99AA0BF9-5055-410F-8333-523B448A34BB}" type="datetime1">
              <a:rPr lang="fr-FR" smtClean="0">
                <a:solidFill>
                  <a:srgbClr val="000000"/>
                </a:solidFill>
              </a:rPr>
              <a:t>05/03/2020</a:t>
            </a:fld>
            <a:endParaRPr lang="fr-FR">
              <a:solidFill>
                <a:srgbClr val="000000"/>
              </a:solidFill>
            </a:endParaRPr>
          </a:p>
        </p:txBody>
      </p:sp>
      <p:sp>
        <p:nvSpPr>
          <p:cNvPr id="4" name="Espace réservé du numéro de diapositive 16"/>
          <p:cNvSpPr>
            <a:spLocks noGrp="1" noChangeArrowheads="1"/>
          </p:cNvSpPr>
          <p:nvPr>
            <p:ph type="sldNum" sz="quarter" idx="4"/>
          </p:nvPr>
        </p:nvSpPr>
        <p:spPr bwMode="auto">
          <a:prstGeom prst="rect">
            <a:avLst/>
          </a:prstGeom>
          <a:noFill/>
          <a:ln w="9525">
            <a:noFill/>
            <a:miter lim="800000"/>
            <a:headEnd/>
            <a:tailEnd/>
          </a:ln>
          <a:effectLst/>
        </p:spPr>
        <p:txBody>
          <a:bodyPr vert="horz" wrap="none" lIns="0" tIns="0" rIns="0" bIns="0" numCol="1" anchor="ctr" anchorCtr="0" compatLnSpc="1">
            <a:prstTxWarp prst="textNoShape">
              <a:avLst/>
            </a:prstTxWarp>
          </a:bodyPr>
          <a:lstStyle>
            <a:lvl1pPr algn="r">
              <a:defRPr sz="1100" b="1">
                <a:solidFill>
                  <a:schemeClr val="tx1"/>
                </a:solidFill>
              </a:defRPr>
            </a:lvl1pPr>
          </a:lstStyle>
          <a:p>
            <a:pPr defTabSz="1211878">
              <a:defRPr/>
            </a:pPr>
            <a:fld id="{276219AF-F5ED-455B-A512-B03AB3602319}" type="slidenum">
              <a:rPr lang="fr-FR" smtClean="0">
                <a:solidFill>
                  <a:srgbClr val="000000"/>
                </a:solidFill>
              </a:rPr>
              <a:pPr defTabSz="1211878">
                <a:defRPr/>
              </a:pPr>
              <a:t>44</a:t>
            </a:fld>
            <a:endParaRPr lang="fr-FR">
              <a:solidFill>
                <a:srgbClr val="000000"/>
              </a:solidFill>
            </a:endParaRPr>
          </a:p>
        </p:txBody>
      </p:sp>
      <p:grpSp>
        <p:nvGrpSpPr>
          <p:cNvPr id="9" name="Group 8"/>
          <p:cNvGrpSpPr/>
          <p:nvPr/>
        </p:nvGrpSpPr>
        <p:grpSpPr>
          <a:xfrm>
            <a:off x="804491" y="2492497"/>
            <a:ext cx="10505870" cy="1994770"/>
            <a:chOff x="-1332421" y="2888821"/>
            <a:chExt cx="10505870" cy="1994770"/>
          </a:xfrm>
        </p:grpSpPr>
        <p:sp>
          <p:nvSpPr>
            <p:cNvPr id="27" name="TextBox 26"/>
            <p:cNvSpPr txBox="1"/>
            <p:nvPr/>
          </p:nvSpPr>
          <p:spPr>
            <a:xfrm>
              <a:off x="-1332421" y="2888821"/>
              <a:ext cx="10505870" cy="1046440"/>
            </a:xfrm>
            <a:prstGeom prst="rect">
              <a:avLst/>
            </a:prstGeom>
            <a:noFill/>
            <a:ln>
              <a:noFill/>
            </a:ln>
          </p:spPr>
          <p:txBody>
            <a:bodyPr wrap="square" lIns="0" tIns="0" rIns="0" bIns="0" rtlCol="0">
              <a:spAutoFit/>
            </a:bodyPr>
            <a:lstStyle/>
            <a:p>
              <a:pPr algn="ctr" defTabSz="1823753">
                <a:lnSpc>
                  <a:spcPct val="80000"/>
                </a:lnSpc>
              </a:pPr>
              <a:r>
                <a:rPr lang="fr-FR" sz="8000" b="1" cap="all" dirty="0">
                  <a:solidFill>
                    <a:prstClr val="white"/>
                  </a:solidFill>
                  <a:latin typeface="BNPP Sans Condensed" pitchFamily="50" charset="0"/>
                  <a:cs typeface="Roboto Regular" charset="0"/>
                </a:rPr>
                <a:t>04 – FAQ et Commandes avancées</a:t>
              </a:r>
            </a:p>
          </p:txBody>
        </p:sp>
        <p:sp>
          <p:nvSpPr>
            <p:cNvPr id="44" name="TextBox 43"/>
            <p:cNvSpPr txBox="1"/>
            <p:nvPr/>
          </p:nvSpPr>
          <p:spPr>
            <a:xfrm>
              <a:off x="251755" y="4114150"/>
              <a:ext cx="7345096" cy="769441"/>
            </a:xfrm>
            <a:prstGeom prst="rect">
              <a:avLst/>
            </a:prstGeom>
            <a:noFill/>
          </p:spPr>
          <p:txBody>
            <a:bodyPr wrap="square" lIns="0" tIns="0" rIns="0" bIns="0" rtlCol="0">
              <a:spAutoFit/>
            </a:bodyPr>
            <a:lstStyle/>
            <a:p>
              <a:pPr algn="ctr" defTabSz="1823753"/>
              <a:r>
                <a:rPr lang="fr-FR" sz="5000">
                  <a:solidFill>
                    <a:prstClr val="white"/>
                  </a:solidFill>
                  <a:latin typeface="BNPP Sans Condensed Light" panose="02000000000000000000" pitchFamily="2" charset="0"/>
                  <a:ea typeface="Open Sans" panose="020B0606030504020204" pitchFamily="34" charset="0"/>
                  <a:cs typeface="Roboto Light" charset="0"/>
                </a:rPr>
                <a:t>Pour utilisateurs téméraires</a:t>
              </a:r>
            </a:p>
          </p:txBody>
        </p:sp>
      </p:grpSp>
      <p:cxnSp>
        <p:nvCxnSpPr>
          <p:cNvPr id="14" name="Straight Connector 13"/>
          <p:cNvCxnSpPr/>
          <p:nvPr/>
        </p:nvCxnSpPr>
        <p:spPr>
          <a:xfrm>
            <a:off x="3024039" y="3603625"/>
            <a:ext cx="612068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23531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CA65EEA-2007-405A-9678-F6E21285EAF1}"/>
              </a:ext>
            </a:extLst>
          </p:cNvPr>
          <p:cNvSpPr/>
          <p:nvPr/>
        </p:nvSpPr>
        <p:spPr>
          <a:xfrm>
            <a:off x="0" y="1758886"/>
            <a:ext cx="12122150" cy="1730326"/>
          </a:xfrm>
          <a:prstGeom prst="rect">
            <a:avLst/>
          </a:prstGeom>
          <a:solidFill>
            <a:schemeClr val="bg1">
              <a:lumMod val="85000"/>
            </a:schemeClr>
          </a:solidFill>
          <a:ln>
            <a:noFill/>
          </a:ln>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13" name="Hexagone 12">
            <a:extLst>
              <a:ext uri="{FF2B5EF4-FFF2-40B4-BE49-F238E27FC236}">
                <a16:creationId xmlns:a16="http://schemas.microsoft.com/office/drawing/2014/main" id="{61B73709-AEF4-46FD-8248-A5F388C143D9}"/>
              </a:ext>
            </a:extLst>
          </p:cNvPr>
          <p:cNvSpPr/>
          <p:nvPr/>
        </p:nvSpPr>
        <p:spPr>
          <a:xfrm>
            <a:off x="4409083"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14" name="Rectangle 13">
            <a:extLst>
              <a:ext uri="{FF2B5EF4-FFF2-40B4-BE49-F238E27FC236}">
                <a16:creationId xmlns:a16="http://schemas.microsoft.com/office/drawing/2014/main" id="{822E734D-6FF3-445C-90D5-41D70310622D}"/>
              </a:ext>
            </a:extLst>
          </p:cNvPr>
          <p:cNvSpPr/>
          <p:nvPr/>
        </p:nvSpPr>
        <p:spPr>
          <a:xfrm>
            <a:off x="0" y="1215501"/>
            <a:ext cx="5066824"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0000" rIns="91440" bIns="90000" numCol="1" spcCol="0" rtlCol="0" fromWordArt="0" anchor="ctr" anchorCtr="0" forceAA="0" compatLnSpc="1">
            <a:prstTxWarp prst="textNoShape">
              <a:avLst/>
            </a:prstTxWarp>
            <a:noAutofit/>
          </a:bodyPr>
          <a:lstStyle/>
          <a:p>
            <a:pPr algn="just" defTabSz="1825623">
              <a:defRPr/>
            </a:pPr>
            <a:r>
              <a:rPr lang="fr-FR" sz="2600" b="1" cap="all" dirty="0">
                <a:solidFill>
                  <a:schemeClr val="accent1">
                    <a:lumMod val="75000"/>
                  </a:schemeClr>
                </a:solidFill>
                <a:latin typeface="BNPPSansCondensed-Bold" panose="02000000000000000000" pitchFamily="2" charset="0"/>
              </a:rPr>
              <a:t>Impossibilité de faire un push : </a:t>
            </a:r>
          </a:p>
          <a:p>
            <a:pPr algn="just" defTabSz="1825623">
              <a:defRPr/>
            </a:pPr>
            <a:r>
              <a:rPr lang="fr-FR" sz="2600" b="1" cap="all" dirty="0">
                <a:solidFill>
                  <a:schemeClr val="accent1">
                    <a:lumMod val="75000"/>
                  </a:schemeClr>
                </a:solidFill>
                <a:latin typeface="BNPPSansCondensed-Bold" panose="02000000000000000000" pitchFamily="2" charset="0"/>
              </a:rPr>
              <a:t>Git ne sait pas sur quelle branche pusher</a:t>
            </a:r>
          </a:p>
        </p:txBody>
      </p:sp>
      <p:sp>
        <p:nvSpPr>
          <p:cNvPr id="12" name="Ellipse 11">
            <a:extLst>
              <a:ext uri="{FF2B5EF4-FFF2-40B4-BE49-F238E27FC236}">
                <a16:creationId xmlns:a16="http://schemas.microsoft.com/office/drawing/2014/main" id="{D254A3FB-60C1-49F7-BC4E-0E7EE2B81D14}"/>
              </a:ext>
            </a:extLst>
          </p:cNvPr>
          <p:cNvSpPr/>
          <p:nvPr/>
        </p:nvSpPr>
        <p:spPr>
          <a:xfrm>
            <a:off x="4473594"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2" name="Sous-titre 1"/>
          <p:cNvSpPr>
            <a:spLocks noGrp="1"/>
          </p:cNvSpPr>
          <p:nvPr>
            <p:ph type="subTitle" idx="1"/>
          </p:nvPr>
        </p:nvSpPr>
        <p:spPr/>
        <p:txBody>
          <a:bodyPr/>
          <a:lstStyle/>
          <a:p>
            <a:r>
              <a:rPr lang="fr-FR" dirty="0"/>
              <a:t>Problèmes courants</a:t>
            </a:r>
          </a:p>
        </p:txBody>
      </p:sp>
      <p:sp>
        <p:nvSpPr>
          <p:cNvPr id="3" name="Espace réservé du pied de page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45</a:t>
            </a:fld>
            <a:endParaRPr lang="fr-FR">
              <a:solidFill>
                <a:srgbClr val="000000"/>
              </a:solidFill>
            </a:endParaRPr>
          </a:p>
        </p:txBody>
      </p:sp>
      <p:grpSp>
        <p:nvGrpSpPr>
          <p:cNvPr id="17" name="Group 248">
            <a:extLst>
              <a:ext uri="{FF2B5EF4-FFF2-40B4-BE49-F238E27FC236}">
                <a16:creationId xmlns:a16="http://schemas.microsoft.com/office/drawing/2014/main" id="{AC1E1029-E32E-417E-9321-219C164E4D12}"/>
              </a:ext>
            </a:extLst>
          </p:cNvPr>
          <p:cNvGrpSpPr>
            <a:grpSpLocks noChangeAspect="1"/>
          </p:cNvGrpSpPr>
          <p:nvPr/>
        </p:nvGrpSpPr>
        <p:grpSpPr bwMode="auto">
          <a:xfrm>
            <a:off x="4778027" y="1463451"/>
            <a:ext cx="471254" cy="576475"/>
            <a:chOff x="-752" y="1103"/>
            <a:chExt cx="421" cy="515"/>
          </a:xfrm>
          <a:solidFill>
            <a:schemeClr val="accent2"/>
          </a:solidFill>
        </p:grpSpPr>
        <p:sp>
          <p:nvSpPr>
            <p:cNvPr id="20" name="Freeform 5">
              <a:extLst>
                <a:ext uri="{FF2B5EF4-FFF2-40B4-BE49-F238E27FC236}">
                  <a16:creationId xmlns:a16="http://schemas.microsoft.com/office/drawing/2014/main" id="{7D002264-D3D4-44CA-A7E1-A511E10F19D3}"/>
                </a:ext>
              </a:extLst>
            </p:cNvPr>
            <p:cNvSpPr>
              <a:spLocks noEditPoints="1"/>
            </p:cNvSpPr>
            <p:nvPr/>
          </p:nvSpPr>
          <p:spPr bwMode="auto">
            <a:xfrm>
              <a:off x="-752" y="1103"/>
              <a:ext cx="421" cy="515"/>
            </a:xfrm>
            <a:custGeom>
              <a:avLst/>
              <a:gdLst>
                <a:gd name="T0" fmla="*/ 159 w 207"/>
                <a:gd name="T1" fmla="*/ 96 h 251"/>
                <a:gd name="T2" fmla="*/ 159 w 207"/>
                <a:gd name="T3" fmla="*/ 48 h 251"/>
                <a:gd name="T4" fmla="*/ 111 w 207"/>
                <a:gd name="T5" fmla="*/ 0 h 251"/>
                <a:gd name="T6" fmla="*/ 96 w 207"/>
                <a:gd name="T7" fmla="*/ 0 h 251"/>
                <a:gd name="T8" fmla="*/ 48 w 207"/>
                <a:gd name="T9" fmla="*/ 48 h 251"/>
                <a:gd name="T10" fmla="*/ 48 w 207"/>
                <a:gd name="T11" fmla="*/ 96 h 251"/>
                <a:gd name="T12" fmla="*/ 0 w 207"/>
                <a:gd name="T13" fmla="*/ 149 h 251"/>
                <a:gd name="T14" fmla="*/ 0 w 207"/>
                <a:gd name="T15" fmla="*/ 197 h 251"/>
                <a:gd name="T16" fmla="*/ 54 w 207"/>
                <a:gd name="T17" fmla="*/ 251 h 251"/>
                <a:gd name="T18" fmla="*/ 153 w 207"/>
                <a:gd name="T19" fmla="*/ 251 h 251"/>
                <a:gd name="T20" fmla="*/ 207 w 207"/>
                <a:gd name="T21" fmla="*/ 197 h 251"/>
                <a:gd name="T22" fmla="*/ 207 w 207"/>
                <a:gd name="T23" fmla="*/ 149 h 251"/>
                <a:gd name="T24" fmla="*/ 159 w 207"/>
                <a:gd name="T25" fmla="*/ 96 h 251"/>
                <a:gd name="T26" fmla="*/ 60 w 207"/>
                <a:gd name="T27" fmla="*/ 48 h 251"/>
                <a:gd name="T28" fmla="*/ 96 w 207"/>
                <a:gd name="T29" fmla="*/ 12 h 251"/>
                <a:gd name="T30" fmla="*/ 111 w 207"/>
                <a:gd name="T31" fmla="*/ 12 h 251"/>
                <a:gd name="T32" fmla="*/ 147 w 207"/>
                <a:gd name="T33" fmla="*/ 48 h 251"/>
                <a:gd name="T34" fmla="*/ 147 w 207"/>
                <a:gd name="T35" fmla="*/ 95 h 251"/>
                <a:gd name="T36" fmla="*/ 60 w 207"/>
                <a:gd name="T37" fmla="*/ 95 h 251"/>
                <a:gd name="T38" fmla="*/ 60 w 207"/>
                <a:gd name="T39" fmla="*/ 48 h 251"/>
                <a:gd name="T40" fmla="*/ 195 w 207"/>
                <a:gd name="T41" fmla="*/ 197 h 251"/>
                <a:gd name="T42" fmla="*/ 153 w 207"/>
                <a:gd name="T43" fmla="*/ 239 h 251"/>
                <a:gd name="T44" fmla="*/ 54 w 207"/>
                <a:gd name="T45" fmla="*/ 239 h 251"/>
                <a:gd name="T46" fmla="*/ 12 w 207"/>
                <a:gd name="T47" fmla="*/ 197 h 251"/>
                <a:gd name="T48" fmla="*/ 12 w 207"/>
                <a:gd name="T49" fmla="*/ 149 h 251"/>
                <a:gd name="T50" fmla="*/ 48 w 207"/>
                <a:gd name="T51" fmla="*/ 108 h 251"/>
                <a:gd name="T52" fmla="*/ 48 w 207"/>
                <a:gd name="T53" fmla="*/ 114 h 251"/>
                <a:gd name="T54" fmla="*/ 54 w 207"/>
                <a:gd name="T55" fmla="*/ 120 h 251"/>
                <a:gd name="T56" fmla="*/ 60 w 207"/>
                <a:gd name="T57" fmla="*/ 114 h 251"/>
                <a:gd name="T58" fmla="*/ 60 w 207"/>
                <a:gd name="T59" fmla="*/ 107 h 251"/>
                <a:gd name="T60" fmla="*/ 147 w 207"/>
                <a:gd name="T61" fmla="*/ 107 h 251"/>
                <a:gd name="T62" fmla="*/ 147 w 207"/>
                <a:gd name="T63" fmla="*/ 114 h 251"/>
                <a:gd name="T64" fmla="*/ 153 w 207"/>
                <a:gd name="T65" fmla="*/ 120 h 251"/>
                <a:gd name="T66" fmla="*/ 159 w 207"/>
                <a:gd name="T67" fmla="*/ 114 h 251"/>
                <a:gd name="T68" fmla="*/ 159 w 207"/>
                <a:gd name="T69" fmla="*/ 108 h 251"/>
                <a:gd name="T70" fmla="*/ 195 w 207"/>
                <a:gd name="T71" fmla="*/ 149 h 251"/>
                <a:gd name="T72" fmla="*/ 195 w 207"/>
                <a:gd name="T73" fmla="*/ 19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251">
                  <a:moveTo>
                    <a:pt x="159" y="96"/>
                  </a:moveTo>
                  <a:cubicBezTo>
                    <a:pt x="159" y="48"/>
                    <a:pt x="159" y="48"/>
                    <a:pt x="159" y="48"/>
                  </a:cubicBezTo>
                  <a:cubicBezTo>
                    <a:pt x="159" y="22"/>
                    <a:pt x="137" y="0"/>
                    <a:pt x="111" y="0"/>
                  </a:cubicBezTo>
                  <a:cubicBezTo>
                    <a:pt x="96" y="0"/>
                    <a:pt x="96" y="0"/>
                    <a:pt x="96" y="0"/>
                  </a:cubicBezTo>
                  <a:cubicBezTo>
                    <a:pt x="70" y="0"/>
                    <a:pt x="48" y="22"/>
                    <a:pt x="48" y="48"/>
                  </a:cubicBezTo>
                  <a:cubicBezTo>
                    <a:pt x="48" y="96"/>
                    <a:pt x="48" y="96"/>
                    <a:pt x="48" y="96"/>
                  </a:cubicBezTo>
                  <a:cubicBezTo>
                    <a:pt x="21" y="99"/>
                    <a:pt x="0" y="122"/>
                    <a:pt x="0" y="149"/>
                  </a:cubicBezTo>
                  <a:cubicBezTo>
                    <a:pt x="0" y="197"/>
                    <a:pt x="0" y="197"/>
                    <a:pt x="0" y="197"/>
                  </a:cubicBezTo>
                  <a:cubicBezTo>
                    <a:pt x="0" y="227"/>
                    <a:pt x="24" y="251"/>
                    <a:pt x="54" y="251"/>
                  </a:cubicBezTo>
                  <a:cubicBezTo>
                    <a:pt x="153" y="251"/>
                    <a:pt x="153" y="251"/>
                    <a:pt x="153" y="251"/>
                  </a:cubicBezTo>
                  <a:cubicBezTo>
                    <a:pt x="182" y="251"/>
                    <a:pt x="207" y="227"/>
                    <a:pt x="207" y="197"/>
                  </a:cubicBezTo>
                  <a:cubicBezTo>
                    <a:pt x="207" y="149"/>
                    <a:pt x="207" y="149"/>
                    <a:pt x="207" y="149"/>
                  </a:cubicBezTo>
                  <a:cubicBezTo>
                    <a:pt x="207" y="122"/>
                    <a:pt x="186" y="99"/>
                    <a:pt x="159" y="96"/>
                  </a:cubicBezTo>
                  <a:close/>
                  <a:moveTo>
                    <a:pt x="60" y="48"/>
                  </a:moveTo>
                  <a:cubicBezTo>
                    <a:pt x="60" y="28"/>
                    <a:pt x="76" y="12"/>
                    <a:pt x="96" y="12"/>
                  </a:cubicBezTo>
                  <a:cubicBezTo>
                    <a:pt x="111" y="12"/>
                    <a:pt x="111" y="12"/>
                    <a:pt x="111" y="12"/>
                  </a:cubicBezTo>
                  <a:cubicBezTo>
                    <a:pt x="131" y="12"/>
                    <a:pt x="147" y="28"/>
                    <a:pt x="147" y="48"/>
                  </a:cubicBezTo>
                  <a:cubicBezTo>
                    <a:pt x="147" y="95"/>
                    <a:pt x="147" y="95"/>
                    <a:pt x="147" y="95"/>
                  </a:cubicBezTo>
                  <a:cubicBezTo>
                    <a:pt x="60" y="95"/>
                    <a:pt x="60" y="95"/>
                    <a:pt x="60" y="95"/>
                  </a:cubicBezTo>
                  <a:lnTo>
                    <a:pt x="60" y="48"/>
                  </a:lnTo>
                  <a:close/>
                  <a:moveTo>
                    <a:pt x="195" y="197"/>
                  </a:moveTo>
                  <a:cubicBezTo>
                    <a:pt x="195" y="220"/>
                    <a:pt x="176" y="239"/>
                    <a:pt x="153" y="239"/>
                  </a:cubicBezTo>
                  <a:cubicBezTo>
                    <a:pt x="54" y="239"/>
                    <a:pt x="54" y="239"/>
                    <a:pt x="54" y="239"/>
                  </a:cubicBezTo>
                  <a:cubicBezTo>
                    <a:pt x="31" y="239"/>
                    <a:pt x="12" y="220"/>
                    <a:pt x="12" y="197"/>
                  </a:cubicBezTo>
                  <a:cubicBezTo>
                    <a:pt x="12" y="149"/>
                    <a:pt x="12" y="149"/>
                    <a:pt x="12" y="149"/>
                  </a:cubicBezTo>
                  <a:cubicBezTo>
                    <a:pt x="12" y="128"/>
                    <a:pt x="28" y="111"/>
                    <a:pt x="48" y="108"/>
                  </a:cubicBezTo>
                  <a:cubicBezTo>
                    <a:pt x="48" y="114"/>
                    <a:pt x="48" y="114"/>
                    <a:pt x="48" y="114"/>
                  </a:cubicBezTo>
                  <a:cubicBezTo>
                    <a:pt x="48" y="117"/>
                    <a:pt x="51" y="120"/>
                    <a:pt x="54" y="120"/>
                  </a:cubicBezTo>
                  <a:cubicBezTo>
                    <a:pt x="57" y="120"/>
                    <a:pt x="60" y="117"/>
                    <a:pt x="60" y="114"/>
                  </a:cubicBezTo>
                  <a:cubicBezTo>
                    <a:pt x="60" y="107"/>
                    <a:pt x="60" y="107"/>
                    <a:pt x="60" y="107"/>
                  </a:cubicBezTo>
                  <a:cubicBezTo>
                    <a:pt x="147" y="107"/>
                    <a:pt x="147" y="107"/>
                    <a:pt x="147" y="107"/>
                  </a:cubicBezTo>
                  <a:cubicBezTo>
                    <a:pt x="147" y="114"/>
                    <a:pt x="147" y="114"/>
                    <a:pt x="147" y="114"/>
                  </a:cubicBezTo>
                  <a:cubicBezTo>
                    <a:pt x="147" y="117"/>
                    <a:pt x="149" y="120"/>
                    <a:pt x="153" y="120"/>
                  </a:cubicBezTo>
                  <a:cubicBezTo>
                    <a:pt x="156" y="120"/>
                    <a:pt x="159" y="117"/>
                    <a:pt x="159" y="114"/>
                  </a:cubicBezTo>
                  <a:cubicBezTo>
                    <a:pt x="159" y="108"/>
                    <a:pt x="159" y="108"/>
                    <a:pt x="159" y="108"/>
                  </a:cubicBezTo>
                  <a:cubicBezTo>
                    <a:pt x="179" y="111"/>
                    <a:pt x="195" y="128"/>
                    <a:pt x="195" y="149"/>
                  </a:cubicBezTo>
                  <a:lnTo>
                    <a:pt x="19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a16="http://schemas.microsoft.com/office/drawing/2014/main" id="{4CB361BF-E3F9-4198-A525-B51F6B8128D6}"/>
                </a:ext>
              </a:extLst>
            </p:cNvPr>
            <p:cNvSpPr>
              <a:spLocks/>
            </p:cNvSpPr>
            <p:nvPr/>
          </p:nvSpPr>
          <p:spPr bwMode="auto">
            <a:xfrm>
              <a:off x="-587" y="1388"/>
              <a:ext cx="93" cy="144"/>
            </a:xfrm>
            <a:custGeom>
              <a:avLst/>
              <a:gdLst>
                <a:gd name="T0" fmla="*/ 45 w 46"/>
                <a:gd name="T1" fmla="*/ 25 h 70"/>
                <a:gd name="T2" fmla="*/ 32 w 46"/>
                <a:gd name="T3" fmla="*/ 44 h 70"/>
                <a:gd name="T4" fmla="*/ 32 w 46"/>
                <a:gd name="T5" fmla="*/ 61 h 70"/>
                <a:gd name="T6" fmla="*/ 22 w 46"/>
                <a:gd name="T7" fmla="*/ 70 h 70"/>
                <a:gd name="T8" fmla="*/ 22 w 46"/>
                <a:gd name="T9" fmla="*/ 70 h 70"/>
                <a:gd name="T10" fmla="*/ 13 w 46"/>
                <a:gd name="T11" fmla="*/ 61 h 70"/>
                <a:gd name="T12" fmla="*/ 13 w 46"/>
                <a:gd name="T13" fmla="*/ 44 h 70"/>
                <a:gd name="T14" fmla="*/ 0 w 46"/>
                <a:gd name="T15" fmla="*/ 23 h 70"/>
                <a:gd name="T16" fmla="*/ 23 w 46"/>
                <a:gd name="T17" fmla="*/ 0 h 70"/>
                <a:gd name="T18" fmla="*/ 45 w 46"/>
                <a:gd name="T19"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0">
                  <a:moveTo>
                    <a:pt x="45" y="25"/>
                  </a:moveTo>
                  <a:cubicBezTo>
                    <a:pt x="45" y="33"/>
                    <a:pt x="39" y="41"/>
                    <a:pt x="32" y="44"/>
                  </a:cubicBezTo>
                  <a:cubicBezTo>
                    <a:pt x="32" y="61"/>
                    <a:pt x="32" y="61"/>
                    <a:pt x="32" y="61"/>
                  </a:cubicBezTo>
                  <a:cubicBezTo>
                    <a:pt x="32" y="66"/>
                    <a:pt x="28" y="70"/>
                    <a:pt x="22" y="70"/>
                  </a:cubicBezTo>
                  <a:cubicBezTo>
                    <a:pt x="22" y="70"/>
                    <a:pt x="22" y="70"/>
                    <a:pt x="22" y="70"/>
                  </a:cubicBezTo>
                  <a:cubicBezTo>
                    <a:pt x="17" y="70"/>
                    <a:pt x="13" y="66"/>
                    <a:pt x="13" y="61"/>
                  </a:cubicBezTo>
                  <a:cubicBezTo>
                    <a:pt x="13" y="44"/>
                    <a:pt x="13" y="44"/>
                    <a:pt x="13" y="44"/>
                  </a:cubicBezTo>
                  <a:cubicBezTo>
                    <a:pt x="5" y="41"/>
                    <a:pt x="0" y="33"/>
                    <a:pt x="0" y="23"/>
                  </a:cubicBezTo>
                  <a:cubicBezTo>
                    <a:pt x="0" y="11"/>
                    <a:pt x="10" y="0"/>
                    <a:pt x="23" y="0"/>
                  </a:cubicBezTo>
                  <a:cubicBezTo>
                    <a:pt x="35" y="1"/>
                    <a:pt x="46" y="12"/>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8" name="Hexagone 27">
            <a:extLst>
              <a:ext uri="{FF2B5EF4-FFF2-40B4-BE49-F238E27FC236}">
                <a16:creationId xmlns:a16="http://schemas.microsoft.com/office/drawing/2014/main" id="{E0324ADA-C2A4-4152-88B4-27ACA7A55BFE}"/>
              </a:ext>
            </a:extLst>
          </p:cNvPr>
          <p:cNvSpPr/>
          <p:nvPr/>
        </p:nvSpPr>
        <p:spPr>
          <a:xfrm>
            <a:off x="6205091"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29" name="Rectangle 28">
            <a:extLst>
              <a:ext uri="{FF2B5EF4-FFF2-40B4-BE49-F238E27FC236}">
                <a16:creationId xmlns:a16="http://schemas.microsoft.com/office/drawing/2014/main" id="{12B0A91B-536B-4409-96C7-2A5563C3F9CF}"/>
              </a:ext>
            </a:extLst>
          </p:cNvPr>
          <p:cNvSpPr/>
          <p:nvPr/>
        </p:nvSpPr>
        <p:spPr>
          <a:xfrm>
            <a:off x="7096891" y="1215501"/>
            <a:ext cx="5025259"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216000" bIns="90000" numCol="1" spcCol="0" rtlCol="0" fromWordArt="0" anchor="ctr" anchorCtr="0" forceAA="0" compatLnSpc="1">
            <a:prstTxWarp prst="textNoShape">
              <a:avLst/>
            </a:prstTxWarp>
            <a:noAutofit/>
          </a:bodyPr>
          <a:lstStyle/>
          <a:p>
            <a:r>
              <a:rPr lang="fr-FR" sz="2600" b="1" cap="all" dirty="0">
                <a:solidFill>
                  <a:schemeClr val="accent1">
                    <a:lumMod val="75000"/>
                  </a:schemeClr>
                </a:solidFill>
                <a:latin typeface="BNPPSansCondensed-Bold" panose="02000000000000000000" pitchFamily="2" charset="0"/>
              </a:rPr>
              <a:t>             Spécifier la branche à mettre à jour</a:t>
            </a:r>
          </a:p>
        </p:txBody>
      </p:sp>
      <p:sp>
        <p:nvSpPr>
          <p:cNvPr id="30" name="Ellipse 29">
            <a:extLst>
              <a:ext uri="{FF2B5EF4-FFF2-40B4-BE49-F238E27FC236}">
                <a16:creationId xmlns:a16="http://schemas.microsoft.com/office/drawing/2014/main" id="{5A23B5A2-CD64-40CD-82C0-10646307E0FE}"/>
              </a:ext>
            </a:extLst>
          </p:cNvPr>
          <p:cNvSpPr/>
          <p:nvPr/>
        </p:nvSpPr>
        <p:spPr>
          <a:xfrm>
            <a:off x="6527822"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none" lIns="23030" tIns="0" rIns="23030" bIns="0" numCol="1" spcCol="0" rtlCol="0" fromWordArt="0" anchor="ctr" anchorCtr="1" forceAA="0" compatLnSpc="1">
            <a:prstTxWarp prst="textNoShape">
              <a:avLst/>
            </a:prstTxWarp>
            <a:noAutofit/>
          </a:bodyPr>
          <a:lstStyle/>
          <a:p>
            <a:pPr defTabSz="1171502" eaLnBrk="0" fontAlgn="base" hangingPunct="0">
              <a:spcBef>
                <a:spcPct val="0"/>
              </a:spcBef>
              <a:spcAft>
                <a:spcPct val="0"/>
              </a:spcAft>
            </a:pPr>
            <a:endParaRPr lang="fr-FR" sz="1300" dirty="0">
              <a:solidFill>
                <a:srgbClr val="FFFFFF"/>
              </a:solidFill>
              <a:cs typeface="Arial" charset="0"/>
            </a:endParaRPr>
          </a:p>
        </p:txBody>
      </p:sp>
      <p:grpSp>
        <p:nvGrpSpPr>
          <p:cNvPr id="22" name="Group 413">
            <a:extLst>
              <a:ext uri="{FF2B5EF4-FFF2-40B4-BE49-F238E27FC236}">
                <a16:creationId xmlns:a16="http://schemas.microsoft.com/office/drawing/2014/main" id="{02158852-798E-4F82-A38F-75DB5234227C}"/>
              </a:ext>
            </a:extLst>
          </p:cNvPr>
          <p:cNvGrpSpPr/>
          <p:nvPr/>
        </p:nvGrpSpPr>
        <p:grpSpPr>
          <a:xfrm>
            <a:off x="6806008" y="1476080"/>
            <a:ext cx="530967" cy="551216"/>
            <a:chOff x="-1120923" y="8495780"/>
            <a:chExt cx="374650" cy="388938"/>
          </a:xfrm>
          <a:solidFill>
            <a:schemeClr val="accent2"/>
          </a:solidFill>
        </p:grpSpPr>
        <p:sp>
          <p:nvSpPr>
            <p:cNvPr id="24" name="Freeform 192">
              <a:extLst>
                <a:ext uri="{FF2B5EF4-FFF2-40B4-BE49-F238E27FC236}">
                  <a16:creationId xmlns:a16="http://schemas.microsoft.com/office/drawing/2014/main" id="{4CFAC287-E35B-4217-9B6F-5B92B3A06F26}"/>
                </a:ext>
              </a:extLst>
            </p:cNvPr>
            <p:cNvSpPr>
              <a:spLocks noEditPoints="1"/>
            </p:cNvSpPr>
            <p:nvPr/>
          </p:nvSpPr>
          <p:spPr bwMode="auto">
            <a:xfrm>
              <a:off x="-1120923" y="8495780"/>
              <a:ext cx="374650" cy="388938"/>
            </a:xfrm>
            <a:custGeom>
              <a:avLst/>
              <a:gdLst>
                <a:gd name="T0" fmla="*/ 116 w 117"/>
                <a:gd name="T1" fmla="*/ 92 h 121"/>
                <a:gd name="T2" fmla="*/ 81 w 117"/>
                <a:gd name="T3" fmla="*/ 57 h 121"/>
                <a:gd name="T4" fmla="*/ 71 w 117"/>
                <a:gd name="T5" fmla="*/ 17 h 121"/>
                <a:gd name="T6" fmla="*/ 12 w 117"/>
                <a:gd name="T7" fmla="*/ 17 h 121"/>
                <a:gd name="T8" fmla="*/ 0 w 117"/>
                <a:gd name="T9" fmla="*/ 46 h 121"/>
                <a:gd name="T10" fmla="*/ 12 w 117"/>
                <a:gd name="T11" fmla="*/ 75 h 121"/>
                <a:gd name="T12" fmla="*/ 41 w 117"/>
                <a:gd name="T13" fmla="*/ 87 h 121"/>
                <a:gd name="T14" fmla="*/ 61 w 117"/>
                <a:gd name="T15" fmla="*/ 82 h 121"/>
                <a:gd name="T16" fmla="*/ 62 w 117"/>
                <a:gd name="T17" fmla="*/ 82 h 121"/>
                <a:gd name="T18" fmla="*/ 62 w 117"/>
                <a:gd name="T19" fmla="*/ 89 h 121"/>
                <a:gd name="T20" fmla="*/ 65 w 117"/>
                <a:gd name="T21" fmla="*/ 92 h 121"/>
                <a:gd name="T22" fmla="*/ 72 w 117"/>
                <a:gd name="T23" fmla="*/ 92 h 121"/>
                <a:gd name="T24" fmla="*/ 72 w 117"/>
                <a:gd name="T25" fmla="*/ 99 h 121"/>
                <a:gd name="T26" fmla="*/ 75 w 117"/>
                <a:gd name="T27" fmla="*/ 102 h 121"/>
                <a:gd name="T28" fmla="*/ 82 w 117"/>
                <a:gd name="T29" fmla="*/ 102 h 121"/>
                <a:gd name="T30" fmla="*/ 82 w 117"/>
                <a:gd name="T31" fmla="*/ 108 h 121"/>
                <a:gd name="T32" fmla="*/ 85 w 117"/>
                <a:gd name="T33" fmla="*/ 111 h 121"/>
                <a:gd name="T34" fmla="*/ 91 w 117"/>
                <a:gd name="T35" fmla="*/ 111 h 121"/>
                <a:gd name="T36" fmla="*/ 91 w 117"/>
                <a:gd name="T37" fmla="*/ 118 h 121"/>
                <a:gd name="T38" fmla="*/ 94 w 117"/>
                <a:gd name="T39" fmla="*/ 121 h 121"/>
                <a:gd name="T40" fmla="*/ 114 w 117"/>
                <a:gd name="T41" fmla="*/ 121 h 121"/>
                <a:gd name="T42" fmla="*/ 117 w 117"/>
                <a:gd name="T43" fmla="*/ 118 h 121"/>
                <a:gd name="T44" fmla="*/ 117 w 117"/>
                <a:gd name="T45" fmla="*/ 94 h 121"/>
                <a:gd name="T46" fmla="*/ 116 w 117"/>
                <a:gd name="T47" fmla="*/ 92 h 121"/>
                <a:gd name="T48" fmla="*/ 111 w 117"/>
                <a:gd name="T49" fmla="*/ 115 h 121"/>
                <a:gd name="T50" fmla="*/ 97 w 117"/>
                <a:gd name="T51" fmla="*/ 115 h 121"/>
                <a:gd name="T52" fmla="*/ 97 w 117"/>
                <a:gd name="T53" fmla="*/ 108 h 121"/>
                <a:gd name="T54" fmla="*/ 94 w 117"/>
                <a:gd name="T55" fmla="*/ 105 h 121"/>
                <a:gd name="T56" fmla="*/ 88 w 117"/>
                <a:gd name="T57" fmla="*/ 105 h 121"/>
                <a:gd name="T58" fmla="*/ 88 w 117"/>
                <a:gd name="T59" fmla="*/ 99 h 121"/>
                <a:gd name="T60" fmla="*/ 85 w 117"/>
                <a:gd name="T61" fmla="*/ 96 h 121"/>
                <a:gd name="T62" fmla="*/ 78 w 117"/>
                <a:gd name="T63" fmla="*/ 96 h 121"/>
                <a:gd name="T64" fmla="*/ 78 w 117"/>
                <a:gd name="T65" fmla="*/ 89 h 121"/>
                <a:gd name="T66" fmla="*/ 75 w 117"/>
                <a:gd name="T67" fmla="*/ 86 h 121"/>
                <a:gd name="T68" fmla="*/ 68 w 117"/>
                <a:gd name="T69" fmla="*/ 86 h 121"/>
                <a:gd name="T70" fmla="*/ 68 w 117"/>
                <a:gd name="T71" fmla="*/ 79 h 121"/>
                <a:gd name="T72" fmla="*/ 65 w 117"/>
                <a:gd name="T73" fmla="*/ 76 h 121"/>
                <a:gd name="T74" fmla="*/ 60 w 117"/>
                <a:gd name="T75" fmla="*/ 76 h 121"/>
                <a:gd name="T76" fmla="*/ 60 w 117"/>
                <a:gd name="T77" fmla="*/ 76 h 121"/>
                <a:gd name="T78" fmla="*/ 59 w 117"/>
                <a:gd name="T79" fmla="*/ 77 h 121"/>
                <a:gd name="T80" fmla="*/ 59 w 117"/>
                <a:gd name="T81" fmla="*/ 77 h 121"/>
                <a:gd name="T82" fmla="*/ 58 w 117"/>
                <a:gd name="T83" fmla="*/ 77 h 121"/>
                <a:gd name="T84" fmla="*/ 16 w 117"/>
                <a:gd name="T85" fmla="*/ 71 h 121"/>
                <a:gd name="T86" fmla="*/ 6 w 117"/>
                <a:gd name="T87" fmla="*/ 46 h 121"/>
                <a:gd name="T88" fmla="*/ 16 w 117"/>
                <a:gd name="T89" fmla="*/ 21 h 121"/>
                <a:gd name="T90" fmla="*/ 66 w 117"/>
                <a:gd name="T91" fmla="*/ 21 h 121"/>
                <a:gd name="T92" fmla="*/ 75 w 117"/>
                <a:gd name="T93" fmla="*/ 57 h 121"/>
                <a:gd name="T94" fmla="*/ 75 w 117"/>
                <a:gd name="T95" fmla="*/ 58 h 121"/>
                <a:gd name="T96" fmla="*/ 75 w 117"/>
                <a:gd name="T97" fmla="*/ 58 h 121"/>
                <a:gd name="T98" fmla="*/ 75 w 117"/>
                <a:gd name="T99" fmla="*/ 59 h 121"/>
                <a:gd name="T100" fmla="*/ 75 w 117"/>
                <a:gd name="T101" fmla="*/ 59 h 121"/>
                <a:gd name="T102" fmla="*/ 75 w 117"/>
                <a:gd name="T103" fmla="*/ 60 h 121"/>
                <a:gd name="T104" fmla="*/ 76 w 117"/>
                <a:gd name="T105" fmla="*/ 60 h 121"/>
                <a:gd name="T106" fmla="*/ 111 w 117"/>
                <a:gd name="T107" fmla="*/ 95 h 121"/>
                <a:gd name="T108" fmla="*/ 111 w 117"/>
                <a:gd name="T109"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21">
                  <a:moveTo>
                    <a:pt x="116" y="92"/>
                  </a:moveTo>
                  <a:cubicBezTo>
                    <a:pt x="81" y="57"/>
                    <a:pt x="81" y="57"/>
                    <a:pt x="81" y="57"/>
                  </a:cubicBezTo>
                  <a:cubicBezTo>
                    <a:pt x="85" y="43"/>
                    <a:pt x="81" y="27"/>
                    <a:pt x="71" y="17"/>
                  </a:cubicBezTo>
                  <a:cubicBezTo>
                    <a:pt x="54" y="0"/>
                    <a:pt x="28" y="0"/>
                    <a:pt x="12" y="17"/>
                  </a:cubicBezTo>
                  <a:cubicBezTo>
                    <a:pt x="4" y="24"/>
                    <a:pt x="0" y="35"/>
                    <a:pt x="0" y="46"/>
                  </a:cubicBezTo>
                  <a:cubicBezTo>
                    <a:pt x="0" y="57"/>
                    <a:pt x="4" y="67"/>
                    <a:pt x="12" y="75"/>
                  </a:cubicBezTo>
                  <a:cubicBezTo>
                    <a:pt x="20" y="83"/>
                    <a:pt x="31" y="87"/>
                    <a:pt x="41" y="87"/>
                  </a:cubicBezTo>
                  <a:cubicBezTo>
                    <a:pt x="48" y="87"/>
                    <a:pt x="54" y="86"/>
                    <a:pt x="61" y="82"/>
                  </a:cubicBezTo>
                  <a:cubicBezTo>
                    <a:pt x="62" y="82"/>
                    <a:pt x="62" y="82"/>
                    <a:pt x="62" y="82"/>
                  </a:cubicBezTo>
                  <a:cubicBezTo>
                    <a:pt x="62" y="89"/>
                    <a:pt x="62" y="89"/>
                    <a:pt x="62" y="89"/>
                  </a:cubicBezTo>
                  <a:cubicBezTo>
                    <a:pt x="62" y="91"/>
                    <a:pt x="64" y="92"/>
                    <a:pt x="65" y="92"/>
                  </a:cubicBezTo>
                  <a:cubicBezTo>
                    <a:pt x="72" y="92"/>
                    <a:pt x="72" y="92"/>
                    <a:pt x="72" y="92"/>
                  </a:cubicBezTo>
                  <a:cubicBezTo>
                    <a:pt x="72" y="99"/>
                    <a:pt x="72" y="99"/>
                    <a:pt x="72" y="99"/>
                  </a:cubicBezTo>
                  <a:cubicBezTo>
                    <a:pt x="72" y="100"/>
                    <a:pt x="73" y="102"/>
                    <a:pt x="75" y="102"/>
                  </a:cubicBezTo>
                  <a:cubicBezTo>
                    <a:pt x="82" y="102"/>
                    <a:pt x="82" y="102"/>
                    <a:pt x="82" y="102"/>
                  </a:cubicBezTo>
                  <a:cubicBezTo>
                    <a:pt x="82" y="108"/>
                    <a:pt x="82" y="108"/>
                    <a:pt x="82" y="108"/>
                  </a:cubicBezTo>
                  <a:cubicBezTo>
                    <a:pt x="82" y="110"/>
                    <a:pt x="83" y="111"/>
                    <a:pt x="85" y="111"/>
                  </a:cubicBezTo>
                  <a:cubicBezTo>
                    <a:pt x="91" y="111"/>
                    <a:pt x="91" y="111"/>
                    <a:pt x="91" y="111"/>
                  </a:cubicBezTo>
                  <a:cubicBezTo>
                    <a:pt x="91" y="118"/>
                    <a:pt x="91" y="118"/>
                    <a:pt x="91" y="118"/>
                  </a:cubicBezTo>
                  <a:cubicBezTo>
                    <a:pt x="91" y="119"/>
                    <a:pt x="93" y="121"/>
                    <a:pt x="94" y="121"/>
                  </a:cubicBezTo>
                  <a:cubicBezTo>
                    <a:pt x="114" y="121"/>
                    <a:pt x="114" y="121"/>
                    <a:pt x="114" y="121"/>
                  </a:cubicBezTo>
                  <a:cubicBezTo>
                    <a:pt x="115" y="121"/>
                    <a:pt x="117" y="119"/>
                    <a:pt x="117" y="118"/>
                  </a:cubicBezTo>
                  <a:cubicBezTo>
                    <a:pt x="117" y="94"/>
                    <a:pt x="117" y="94"/>
                    <a:pt x="117" y="94"/>
                  </a:cubicBezTo>
                  <a:cubicBezTo>
                    <a:pt x="117" y="93"/>
                    <a:pt x="116" y="92"/>
                    <a:pt x="116" y="92"/>
                  </a:cubicBezTo>
                  <a:close/>
                  <a:moveTo>
                    <a:pt x="111" y="115"/>
                  </a:moveTo>
                  <a:cubicBezTo>
                    <a:pt x="97" y="115"/>
                    <a:pt x="97" y="115"/>
                    <a:pt x="97" y="115"/>
                  </a:cubicBezTo>
                  <a:cubicBezTo>
                    <a:pt x="97" y="108"/>
                    <a:pt x="97" y="108"/>
                    <a:pt x="97" y="108"/>
                  </a:cubicBezTo>
                  <a:cubicBezTo>
                    <a:pt x="97" y="107"/>
                    <a:pt x="96" y="105"/>
                    <a:pt x="94" y="105"/>
                  </a:cubicBezTo>
                  <a:cubicBezTo>
                    <a:pt x="88" y="105"/>
                    <a:pt x="88" y="105"/>
                    <a:pt x="88" y="105"/>
                  </a:cubicBezTo>
                  <a:cubicBezTo>
                    <a:pt x="88" y="99"/>
                    <a:pt x="88" y="99"/>
                    <a:pt x="88" y="99"/>
                  </a:cubicBezTo>
                  <a:cubicBezTo>
                    <a:pt x="88" y="97"/>
                    <a:pt x="86" y="96"/>
                    <a:pt x="85" y="96"/>
                  </a:cubicBezTo>
                  <a:cubicBezTo>
                    <a:pt x="78" y="96"/>
                    <a:pt x="78" y="96"/>
                    <a:pt x="78" y="96"/>
                  </a:cubicBezTo>
                  <a:cubicBezTo>
                    <a:pt x="78" y="89"/>
                    <a:pt x="78" y="89"/>
                    <a:pt x="78" y="89"/>
                  </a:cubicBezTo>
                  <a:cubicBezTo>
                    <a:pt x="78" y="87"/>
                    <a:pt x="77" y="86"/>
                    <a:pt x="75" y="86"/>
                  </a:cubicBezTo>
                  <a:cubicBezTo>
                    <a:pt x="68" y="86"/>
                    <a:pt x="68" y="86"/>
                    <a:pt x="68" y="86"/>
                  </a:cubicBezTo>
                  <a:cubicBezTo>
                    <a:pt x="68" y="79"/>
                    <a:pt x="68" y="79"/>
                    <a:pt x="68" y="79"/>
                  </a:cubicBezTo>
                  <a:cubicBezTo>
                    <a:pt x="68" y="78"/>
                    <a:pt x="67" y="76"/>
                    <a:pt x="65" y="76"/>
                  </a:cubicBezTo>
                  <a:cubicBezTo>
                    <a:pt x="60" y="76"/>
                    <a:pt x="60" y="76"/>
                    <a:pt x="60" y="76"/>
                  </a:cubicBezTo>
                  <a:cubicBezTo>
                    <a:pt x="60" y="76"/>
                    <a:pt x="60" y="76"/>
                    <a:pt x="60" y="76"/>
                  </a:cubicBezTo>
                  <a:cubicBezTo>
                    <a:pt x="60" y="76"/>
                    <a:pt x="59" y="76"/>
                    <a:pt x="59" y="77"/>
                  </a:cubicBezTo>
                  <a:cubicBezTo>
                    <a:pt x="59" y="77"/>
                    <a:pt x="59" y="77"/>
                    <a:pt x="59" y="77"/>
                  </a:cubicBezTo>
                  <a:cubicBezTo>
                    <a:pt x="59" y="77"/>
                    <a:pt x="58" y="77"/>
                    <a:pt x="58" y="77"/>
                  </a:cubicBezTo>
                  <a:cubicBezTo>
                    <a:pt x="45" y="84"/>
                    <a:pt x="27" y="82"/>
                    <a:pt x="16" y="71"/>
                  </a:cubicBezTo>
                  <a:cubicBezTo>
                    <a:pt x="9" y="64"/>
                    <a:pt x="6" y="55"/>
                    <a:pt x="6" y="46"/>
                  </a:cubicBezTo>
                  <a:cubicBezTo>
                    <a:pt x="6" y="36"/>
                    <a:pt x="9" y="27"/>
                    <a:pt x="16" y="21"/>
                  </a:cubicBezTo>
                  <a:cubicBezTo>
                    <a:pt x="30" y="7"/>
                    <a:pt x="53" y="7"/>
                    <a:pt x="66" y="21"/>
                  </a:cubicBezTo>
                  <a:cubicBezTo>
                    <a:pt x="76" y="30"/>
                    <a:pt x="79" y="44"/>
                    <a:pt x="75" y="57"/>
                  </a:cubicBezTo>
                  <a:cubicBezTo>
                    <a:pt x="75" y="57"/>
                    <a:pt x="75" y="57"/>
                    <a:pt x="75" y="58"/>
                  </a:cubicBezTo>
                  <a:cubicBezTo>
                    <a:pt x="75" y="58"/>
                    <a:pt x="75" y="58"/>
                    <a:pt x="75" y="58"/>
                  </a:cubicBezTo>
                  <a:cubicBezTo>
                    <a:pt x="75" y="58"/>
                    <a:pt x="75" y="59"/>
                    <a:pt x="75" y="59"/>
                  </a:cubicBezTo>
                  <a:cubicBezTo>
                    <a:pt x="75" y="59"/>
                    <a:pt x="75" y="59"/>
                    <a:pt x="75" y="59"/>
                  </a:cubicBezTo>
                  <a:cubicBezTo>
                    <a:pt x="75" y="60"/>
                    <a:pt x="75" y="60"/>
                    <a:pt x="75" y="60"/>
                  </a:cubicBezTo>
                  <a:cubicBezTo>
                    <a:pt x="75" y="60"/>
                    <a:pt x="76" y="60"/>
                    <a:pt x="76" y="60"/>
                  </a:cubicBezTo>
                  <a:cubicBezTo>
                    <a:pt x="111" y="95"/>
                    <a:pt x="111" y="95"/>
                    <a:pt x="111" y="95"/>
                  </a:cubicBezTo>
                  <a:lnTo>
                    <a:pt x="11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Oval 193">
              <a:extLst>
                <a:ext uri="{FF2B5EF4-FFF2-40B4-BE49-F238E27FC236}">
                  <a16:creationId xmlns:a16="http://schemas.microsoft.com/office/drawing/2014/main" id="{302CF0D1-AEB9-4F4D-9A8B-D5F8BB63774A}"/>
                </a:ext>
              </a:extLst>
            </p:cNvPr>
            <p:cNvSpPr>
              <a:spLocks noChangeArrowheads="1"/>
            </p:cNvSpPr>
            <p:nvPr/>
          </p:nvSpPr>
          <p:spPr bwMode="auto">
            <a:xfrm>
              <a:off x="-1059010" y="8571980"/>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4" name="Rectangle 33">
            <a:extLst>
              <a:ext uri="{FF2B5EF4-FFF2-40B4-BE49-F238E27FC236}">
                <a16:creationId xmlns:a16="http://schemas.microsoft.com/office/drawing/2014/main" id="{927500E1-7611-4177-9495-705DBCA0ABD2}"/>
              </a:ext>
            </a:extLst>
          </p:cNvPr>
          <p:cNvSpPr/>
          <p:nvPr/>
        </p:nvSpPr>
        <p:spPr>
          <a:xfrm>
            <a:off x="0" y="3645818"/>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lvl="0" defTabSz="914400">
              <a:defRPr/>
            </a:pPr>
            <a:r>
              <a:rPr lang="en-US" sz="1200" kern="0" dirty="0">
                <a:solidFill>
                  <a:srgbClr val="FFFFFF"/>
                </a:solidFill>
                <a:latin typeface="Consolas" panose="020B0609020204030204" pitchFamily="49" charset="0"/>
                <a:cs typeface="Consolas" panose="020B0609020204030204" pitchFamily="49" charset="0"/>
              </a:rPr>
              <a:t>$ git push</a:t>
            </a:r>
          </a:p>
          <a:p>
            <a:pPr lvl="0" defTabSz="914400"/>
            <a:r>
              <a:rPr lang="en-US" sz="1200" kern="0" dirty="0">
                <a:solidFill>
                  <a:schemeClr val="accent5"/>
                </a:solidFill>
                <a:latin typeface="Consolas" panose="020B0609020204030204" pitchFamily="49" charset="0"/>
                <a:cs typeface="Consolas" panose="020B0609020204030204" pitchFamily="49" charset="0"/>
              </a:rPr>
              <a:t>fatal: The current branch feature has no upstream branch.</a:t>
            </a:r>
          </a:p>
          <a:p>
            <a:pPr lvl="0" defTabSz="914400"/>
            <a:r>
              <a:rPr lang="en-US" sz="1200" kern="0" dirty="0">
                <a:solidFill>
                  <a:schemeClr val="accent5"/>
                </a:solidFill>
                <a:latin typeface="Consolas" panose="020B0609020204030204" pitchFamily="49" charset="0"/>
                <a:cs typeface="Consolas" panose="020B0609020204030204" pitchFamily="49" charset="0"/>
              </a:rPr>
              <a:t>To push the current branch and set the remote as upstream, use</a:t>
            </a:r>
          </a:p>
          <a:p>
            <a:pPr lvl="0" defTabSz="914400"/>
            <a:endParaRPr lang="en-US" sz="1200" kern="0" dirty="0">
              <a:solidFill>
                <a:schemeClr val="accent5"/>
              </a:solidFill>
              <a:latin typeface="Consolas" panose="020B0609020204030204" pitchFamily="49" charset="0"/>
              <a:cs typeface="Consolas" panose="020B0609020204030204" pitchFamily="49" charset="0"/>
            </a:endParaRPr>
          </a:p>
          <a:p>
            <a:pPr lvl="0" defTabSz="914400"/>
            <a:r>
              <a:rPr lang="en-US" sz="1200" kern="0" dirty="0">
                <a:solidFill>
                  <a:schemeClr val="accent5"/>
                </a:solidFill>
                <a:latin typeface="Consolas" panose="020B0609020204030204" pitchFamily="49" charset="0"/>
                <a:cs typeface="Consolas" panose="020B0609020204030204" pitchFamily="49" charset="0"/>
              </a:rPr>
              <a:t>    git push --set-upstream origin feature</a:t>
            </a:r>
          </a:p>
        </p:txBody>
      </p:sp>
      <p:sp>
        <p:nvSpPr>
          <p:cNvPr id="35" name="Rectangle 34">
            <a:extLst>
              <a:ext uri="{FF2B5EF4-FFF2-40B4-BE49-F238E27FC236}">
                <a16:creationId xmlns:a16="http://schemas.microsoft.com/office/drawing/2014/main" id="{F835F841-D511-40B7-8896-F211C6E526E6}"/>
              </a:ext>
            </a:extLst>
          </p:cNvPr>
          <p:cNvSpPr/>
          <p:nvPr/>
        </p:nvSpPr>
        <p:spPr>
          <a:xfrm>
            <a:off x="6311807" y="3655244"/>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git push --set-upstream origin master</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82A44A">
                  <a:lumMod val="40000"/>
                  <a:lumOff val="60000"/>
                </a:srgbClr>
              </a:solidFill>
              <a:effectLst/>
              <a:uLnTx/>
              <a:uFillTx/>
              <a:latin typeface="Consolas" panose="020B0609020204030204" pitchFamily="49" charset="0"/>
              <a:ea typeface="+mn-ea"/>
              <a:cs typeface="Consolas" panose="020B0609020204030204" pitchFamily="49" charset="0"/>
            </a:endParaRPr>
          </a:p>
          <a:p>
            <a:pPr lvl="0" algn="ctr" defTabSz="914400"/>
            <a:r>
              <a:rPr lang="en-US" sz="1200" kern="0" dirty="0">
                <a:solidFill>
                  <a:schemeClr val="bg1"/>
                </a:solidFill>
                <a:latin typeface="Consolas" panose="020B0609020204030204" pitchFamily="49" charset="0"/>
                <a:cs typeface="Consolas" panose="020B0609020204030204" pitchFamily="49" charset="0"/>
              </a:rPr>
              <a:t>--------------------- </a:t>
            </a:r>
            <a:r>
              <a:rPr lang="en-US" sz="1200" kern="0" dirty="0" err="1">
                <a:solidFill>
                  <a:schemeClr val="bg1"/>
                </a:solidFill>
                <a:latin typeface="Consolas" panose="020B0609020204030204" pitchFamily="49" charset="0"/>
                <a:cs typeface="Consolas" panose="020B0609020204030204" pitchFamily="49" charset="0"/>
              </a:rPr>
              <a:t>ou</a:t>
            </a:r>
            <a:r>
              <a:rPr lang="en-US" sz="1200" kern="0" dirty="0">
                <a:solidFill>
                  <a:schemeClr val="bg1"/>
                </a:solidFill>
                <a:latin typeface="Consolas" panose="020B0609020204030204" pitchFamily="49" charset="0"/>
                <a:cs typeface="Consolas" panose="020B0609020204030204" pitchFamily="49" charset="0"/>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82A44A">
                  <a:lumMod val="40000"/>
                  <a:lumOff val="60000"/>
                </a:srgbClr>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82A44A">
                  <a:lumMod val="40000"/>
                  <a:lumOff val="60000"/>
                </a:srgbClr>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0" cap="none" spc="0" normalizeH="0" baseline="0" noProof="0" dirty="0" err="1">
                <a:ln>
                  <a:noFill/>
                </a:ln>
                <a:solidFill>
                  <a:schemeClr val="bg1"/>
                </a:solidFill>
                <a:effectLst/>
                <a:uLnTx/>
                <a:uFillTx/>
                <a:latin typeface="Consolas" panose="020B0609020204030204" pitchFamily="49" charset="0"/>
                <a:ea typeface="+mn-ea"/>
                <a:cs typeface="Consolas" panose="020B0609020204030204" pitchFamily="49" charset="0"/>
              </a:rPr>
              <a:t>git</a:t>
            </a: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push origin master</a:t>
            </a:r>
          </a:p>
        </p:txBody>
      </p:sp>
      <p:sp>
        <p:nvSpPr>
          <p:cNvPr id="36" name="Espace réservé du texte 7">
            <a:extLst>
              <a:ext uri="{FF2B5EF4-FFF2-40B4-BE49-F238E27FC236}">
                <a16:creationId xmlns:a16="http://schemas.microsoft.com/office/drawing/2014/main" id="{E593711B-B287-4F9B-820B-74A85C5A8A0F}"/>
              </a:ext>
            </a:extLst>
          </p:cNvPr>
          <p:cNvSpPr>
            <a:spLocks noGrp="1"/>
          </p:cNvSpPr>
          <p:nvPr>
            <p:ph type="body" sz="quarter" idx="21"/>
          </p:nvPr>
        </p:nvSpPr>
        <p:spPr>
          <a:xfrm>
            <a:off x="228427" y="2449344"/>
            <a:ext cx="5020854" cy="738664"/>
          </a:xfrm>
        </p:spPr>
        <p:txBody>
          <a:bodyPr/>
          <a:lstStyle/>
          <a:p>
            <a:pPr lvl="0" algn="just" defTabSz="1825623">
              <a:spcBef>
                <a:spcPts val="0"/>
              </a:spcBef>
              <a:buClrTx/>
              <a:buSzTx/>
              <a:defRPr/>
            </a:pPr>
            <a:r>
              <a:rPr lang="fr-FR" sz="1400" dirty="0">
                <a:solidFill>
                  <a:srgbClr val="837D79"/>
                </a:solidFill>
                <a:latin typeface="BNPPSans-Light" panose="02000503020000020004" pitchFamily="2" charset="0"/>
              </a:rPr>
              <a:t>Lors de vos premiers git push, vous serez confronté à l’erreur suivante. Elle est due au fait que vous n’avez as spécifié à git sur quelle branche effectuer le push.</a:t>
            </a:r>
            <a:endParaRPr lang="fr-FR" sz="1200" dirty="0">
              <a:solidFill>
                <a:schemeClr val="tx2"/>
              </a:solidFill>
              <a:latin typeface="BNPPSans-Light" panose="02000503020000020004" pitchFamily="2" charset="0"/>
            </a:endParaRPr>
          </a:p>
        </p:txBody>
      </p:sp>
      <p:sp>
        <p:nvSpPr>
          <p:cNvPr id="37" name="Espace réservé du texte 7">
            <a:extLst>
              <a:ext uri="{FF2B5EF4-FFF2-40B4-BE49-F238E27FC236}">
                <a16:creationId xmlns:a16="http://schemas.microsoft.com/office/drawing/2014/main" id="{7FE23457-3322-46B0-AAAB-406B706DCAA4}"/>
              </a:ext>
            </a:extLst>
          </p:cNvPr>
          <p:cNvSpPr txBox="1">
            <a:spLocks/>
          </p:cNvSpPr>
          <p:nvPr/>
        </p:nvSpPr>
        <p:spPr>
          <a:xfrm>
            <a:off x="6527822" y="2486897"/>
            <a:ext cx="5365901" cy="954107"/>
          </a:xfrm>
          <a:prstGeom prst="rect">
            <a:avLst/>
          </a:prstGeom>
        </p:spPr>
        <p:txBody>
          <a:bodyPr wrap="square">
            <a:spAutoFit/>
          </a:bodyPr>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1825623">
              <a:spcBef>
                <a:spcPts val="0"/>
              </a:spcBef>
              <a:buClrTx/>
              <a:buSzTx/>
              <a:defRPr/>
            </a:pPr>
            <a:r>
              <a:rPr lang="fr-FR" sz="1400" dirty="0">
                <a:solidFill>
                  <a:srgbClr val="837D79"/>
                </a:solidFill>
                <a:latin typeface="BNPPSans-Light" panose="02000503020000020004" pitchFamily="2" charset="0"/>
              </a:rPr>
              <a:t>Soit vous spécifiez à git sur quelle branche effectuer le push, soit vous vous servez de la commande « --set-</a:t>
            </a:r>
            <a:r>
              <a:rPr lang="fr-FR" sz="1400" dirty="0" err="1">
                <a:solidFill>
                  <a:srgbClr val="837D79"/>
                </a:solidFill>
                <a:latin typeface="BNPPSans-Light" panose="02000503020000020004" pitchFamily="2" charset="0"/>
              </a:rPr>
              <a:t>upstream</a:t>
            </a:r>
            <a:r>
              <a:rPr lang="fr-FR" sz="1400" dirty="0">
                <a:solidFill>
                  <a:srgbClr val="837D79"/>
                </a:solidFill>
                <a:latin typeface="BNPPSans-Light" panose="02000503020000020004" pitchFamily="2" charset="0"/>
              </a:rPr>
              <a:t> » pour lui donner une branche par défaut et simplifier votre commande sur les push à venir.</a:t>
            </a:r>
            <a:endParaRPr lang="fr-FR" sz="1200" dirty="0">
              <a:solidFill>
                <a:schemeClr val="tx2"/>
              </a:solidFill>
              <a:latin typeface="BNPPSans-Light" panose="02000503020000020004" pitchFamily="2" charset="0"/>
            </a:endParaRPr>
          </a:p>
        </p:txBody>
      </p:sp>
    </p:spTree>
    <p:extLst>
      <p:ext uri="{BB962C8B-B14F-4D97-AF65-F5344CB8AC3E}">
        <p14:creationId xmlns:p14="http://schemas.microsoft.com/office/powerpoint/2010/main" val="2967088949"/>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60C02781-0B68-4C26-80A1-802AFF982728}"/>
              </a:ext>
            </a:extLst>
          </p:cNvPr>
          <p:cNvSpPr/>
          <p:nvPr/>
        </p:nvSpPr>
        <p:spPr>
          <a:xfrm>
            <a:off x="0" y="1758886"/>
            <a:ext cx="12122150" cy="1730326"/>
          </a:xfrm>
          <a:prstGeom prst="rect">
            <a:avLst/>
          </a:prstGeom>
          <a:solidFill>
            <a:schemeClr val="bg1">
              <a:lumMod val="85000"/>
            </a:schemeClr>
          </a:solidFill>
          <a:ln>
            <a:noFill/>
          </a:ln>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13" name="Hexagone 12">
            <a:extLst>
              <a:ext uri="{FF2B5EF4-FFF2-40B4-BE49-F238E27FC236}">
                <a16:creationId xmlns:a16="http://schemas.microsoft.com/office/drawing/2014/main" id="{61B73709-AEF4-46FD-8248-A5F388C143D9}"/>
              </a:ext>
            </a:extLst>
          </p:cNvPr>
          <p:cNvSpPr/>
          <p:nvPr/>
        </p:nvSpPr>
        <p:spPr>
          <a:xfrm>
            <a:off x="4409083"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14" name="Rectangle 13">
            <a:extLst>
              <a:ext uri="{FF2B5EF4-FFF2-40B4-BE49-F238E27FC236}">
                <a16:creationId xmlns:a16="http://schemas.microsoft.com/office/drawing/2014/main" id="{822E734D-6FF3-445C-90D5-41D70310622D}"/>
              </a:ext>
            </a:extLst>
          </p:cNvPr>
          <p:cNvSpPr/>
          <p:nvPr/>
        </p:nvSpPr>
        <p:spPr>
          <a:xfrm>
            <a:off x="0" y="1215501"/>
            <a:ext cx="5066824"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0000" rIns="91440" bIns="90000" numCol="1" spcCol="0" rtlCol="0" fromWordArt="0" anchor="ctr" anchorCtr="0" forceAA="0" compatLnSpc="1">
            <a:prstTxWarp prst="textNoShape">
              <a:avLst/>
            </a:prstTxWarp>
            <a:noAutofit/>
          </a:bodyPr>
          <a:lstStyle/>
          <a:p>
            <a:pPr algn="just" defTabSz="1825623">
              <a:defRPr/>
            </a:pPr>
            <a:r>
              <a:rPr lang="fr-FR" sz="2600" b="1" cap="all" dirty="0">
                <a:solidFill>
                  <a:schemeClr val="accent1">
                    <a:lumMod val="75000"/>
                  </a:schemeClr>
                </a:solidFill>
                <a:latin typeface="BNPPSansCondensed-Bold" panose="02000000000000000000" pitchFamily="2" charset="0"/>
              </a:rPr>
              <a:t>Impossibilité de faire un push : </a:t>
            </a:r>
          </a:p>
          <a:p>
            <a:pPr algn="just" defTabSz="1825623">
              <a:defRPr/>
            </a:pPr>
            <a:r>
              <a:rPr lang="fr-FR" sz="2600" b="1" cap="all" dirty="0">
                <a:solidFill>
                  <a:schemeClr val="accent1">
                    <a:lumMod val="75000"/>
                  </a:schemeClr>
                </a:solidFill>
                <a:latin typeface="BNPPSansCondensed-Bold" panose="02000000000000000000" pitchFamily="2" charset="0"/>
              </a:rPr>
              <a:t>Votre dépôt local n’est pas à jour</a:t>
            </a:r>
          </a:p>
        </p:txBody>
      </p:sp>
      <p:sp>
        <p:nvSpPr>
          <p:cNvPr id="12" name="Ellipse 11">
            <a:extLst>
              <a:ext uri="{FF2B5EF4-FFF2-40B4-BE49-F238E27FC236}">
                <a16:creationId xmlns:a16="http://schemas.microsoft.com/office/drawing/2014/main" id="{D254A3FB-60C1-49F7-BC4E-0E7EE2B81D14}"/>
              </a:ext>
            </a:extLst>
          </p:cNvPr>
          <p:cNvSpPr/>
          <p:nvPr/>
        </p:nvSpPr>
        <p:spPr>
          <a:xfrm>
            <a:off x="4473594"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2" name="Sous-titre 1"/>
          <p:cNvSpPr>
            <a:spLocks noGrp="1"/>
          </p:cNvSpPr>
          <p:nvPr>
            <p:ph type="subTitle" idx="1"/>
          </p:nvPr>
        </p:nvSpPr>
        <p:spPr/>
        <p:txBody>
          <a:bodyPr/>
          <a:lstStyle/>
          <a:p>
            <a:r>
              <a:rPr lang="fr-FR" dirty="0"/>
              <a:t>Problèmes courants</a:t>
            </a:r>
          </a:p>
        </p:txBody>
      </p:sp>
      <p:sp>
        <p:nvSpPr>
          <p:cNvPr id="3" name="Espace réservé du pied de page 2"/>
          <p:cNvSpPr>
            <a:spLocks noGrp="1"/>
          </p:cNvSpPr>
          <p:nvPr>
            <p:ph type="ftr" sz="quarter" idx="3"/>
          </p:nvPr>
        </p:nvSpPr>
        <p:spPr/>
        <p:txBody>
          <a:bodyPr/>
          <a:lstStyle/>
          <a:p>
            <a:pPr defTabSz="1211878">
              <a:defRPr/>
            </a:pPr>
            <a:r>
              <a:rPr lang="fr-FR" dirty="0">
                <a:solidFill>
                  <a:srgbClr val="000000"/>
                </a:solidFill>
              </a:rPr>
              <a:t>Formation Git</a:t>
            </a: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46</a:t>
            </a:fld>
            <a:endParaRPr lang="fr-FR">
              <a:solidFill>
                <a:srgbClr val="000000"/>
              </a:solidFill>
            </a:endParaRPr>
          </a:p>
        </p:txBody>
      </p:sp>
      <p:grpSp>
        <p:nvGrpSpPr>
          <p:cNvPr id="17" name="Group 248">
            <a:extLst>
              <a:ext uri="{FF2B5EF4-FFF2-40B4-BE49-F238E27FC236}">
                <a16:creationId xmlns:a16="http://schemas.microsoft.com/office/drawing/2014/main" id="{AC1E1029-E32E-417E-9321-219C164E4D12}"/>
              </a:ext>
            </a:extLst>
          </p:cNvPr>
          <p:cNvGrpSpPr>
            <a:grpSpLocks noChangeAspect="1"/>
          </p:cNvGrpSpPr>
          <p:nvPr/>
        </p:nvGrpSpPr>
        <p:grpSpPr bwMode="auto">
          <a:xfrm>
            <a:off x="4778027" y="1463451"/>
            <a:ext cx="471254" cy="576475"/>
            <a:chOff x="-752" y="1103"/>
            <a:chExt cx="421" cy="515"/>
          </a:xfrm>
          <a:solidFill>
            <a:schemeClr val="accent2"/>
          </a:solidFill>
        </p:grpSpPr>
        <p:sp>
          <p:nvSpPr>
            <p:cNvPr id="20" name="Freeform 5">
              <a:extLst>
                <a:ext uri="{FF2B5EF4-FFF2-40B4-BE49-F238E27FC236}">
                  <a16:creationId xmlns:a16="http://schemas.microsoft.com/office/drawing/2014/main" id="{7D002264-D3D4-44CA-A7E1-A511E10F19D3}"/>
                </a:ext>
              </a:extLst>
            </p:cNvPr>
            <p:cNvSpPr>
              <a:spLocks noEditPoints="1"/>
            </p:cNvSpPr>
            <p:nvPr/>
          </p:nvSpPr>
          <p:spPr bwMode="auto">
            <a:xfrm>
              <a:off x="-752" y="1103"/>
              <a:ext cx="421" cy="515"/>
            </a:xfrm>
            <a:custGeom>
              <a:avLst/>
              <a:gdLst>
                <a:gd name="T0" fmla="*/ 159 w 207"/>
                <a:gd name="T1" fmla="*/ 96 h 251"/>
                <a:gd name="T2" fmla="*/ 159 w 207"/>
                <a:gd name="T3" fmla="*/ 48 h 251"/>
                <a:gd name="T4" fmla="*/ 111 w 207"/>
                <a:gd name="T5" fmla="*/ 0 h 251"/>
                <a:gd name="T6" fmla="*/ 96 w 207"/>
                <a:gd name="T7" fmla="*/ 0 h 251"/>
                <a:gd name="T8" fmla="*/ 48 w 207"/>
                <a:gd name="T9" fmla="*/ 48 h 251"/>
                <a:gd name="T10" fmla="*/ 48 w 207"/>
                <a:gd name="T11" fmla="*/ 96 h 251"/>
                <a:gd name="T12" fmla="*/ 0 w 207"/>
                <a:gd name="T13" fmla="*/ 149 h 251"/>
                <a:gd name="T14" fmla="*/ 0 w 207"/>
                <a:gd name="T15" fmla="*/ 197 h 251"/>
                <a:gd name="T16" fmla="*/ 54 w 207"/>
                <a:gd name="T17" fmla="*/ 251 h 251"/>
                <a:gd name="T18" fmla="*/ 153 w 207"/>
                <a:gd name="T19" fmla="*/ 251 h 251"/>
                <a:gd name="T20" fmla="*/ 207 w 207"/>
                <a:gd name="T21" fmla="*/ 197 h 251"/>
                <a:gd name="T22" fmla="*/ 207 w 207"/>
                <a:gd name="T23" fmla="*/ 149 h 251"/>
                <a:gd name="T24" fmla="*/ 159 w 207"/>
                <a:gd name="T25" fmla="*/ 96 h 251"/>
                <a:gd name="T26" fmla="*/ 60 w 207"/>
                <a:gd name="T27" fmla="*/ 48 h 251"/>
                <a:gd name="T28" fmla="*/ 96 w 207"/>
                <a:gd name="T29" fmla="*/ 12 h 251"/>
                <a:gd name="T30" fmla="*/ 111 w 207"/>
                <a:gd name="T31" fmla="*/ 12 h 251"/>
                <a:gd name="T32" fmla="*/ 147 w 207"/>
                <a:gd name="T33" fmla="*/ 48 h 251"/>
                <a:gd name="T34" fmla="*/ 147 w 207"/>
                <a:gd name="T35" fmla="*/ 95 h 251"/>
                <a:gd name="T36" fmla="*/ 60 w 207"/>
                <a:gd name="T37" fmla="*/ 95 h 251"/>
                <a:gd name="T38" fmla="*/ 60 w 207"/>
                <a:gd name="T39" fmla="*/ 48 h 251"/>
                <a:gd name="T40" fmla="*/ 195 w 207"/>
                <a:gd name="T41" fmla="*/ 197 h 251"/>
                <a:gd name="T42" fmla="*/ 153 w 207"/>
                <a:gd name="T43" fmla="*/ 239 h 251"/>
                <a:gd name="T44" fmla="*/ 54 w 207"/>
                <a:gd name="T45" fmla="*/ 239 h 251"/>
                <a:gd name="T46" fmla="*/ 12 w 207"/>
                <a:gd name="T47" fmla="*/ 197 h 251"/>
                <a:gd name="T48" fmla="*/ 12 w 207"/>
                <a:gd name="T49" fmla="*/ 149 h 251"/>
                <a:gd name="T50" fmla="*/ 48 w 207"/>
                <a:gd name="T51" fmla="*/ 108 h 251"/>
                <a:gd name="T52" fmla="*/ 48 w 207"/>
                <a:gd name="T53" fmla="*/ 114 h 251"/>
                <a:gd name="T54" fmla="*/ 54 w 207"/>
                <a:gd name="T55" fmla="*/ 120 h 251"/>
                <a:gd name="T56" fmla="*/ 60 w 207"/>
                <a:gd name="T57" fmla="*/ 114 h 251"/>
                <a:gd name="T58" fmla="*/ 60 w 207"/>
                <a:gd name="T59" fmla="*/ 107 h 251"/>
                <a:gd name="T60" fmla="*/ 147 w 207"/>
                <a:gd name="T61" fmla="*/ 107 h 251"/>
                <a:gd name="T62" fmla="*/ 147 w 207"/>
                <a:gd name="T63" fmla="*/ 114 h 251"/>
                <a:gd name="T64" fmla="*/ 153 w 207"/>
                <a:gd name="T65" fmla="*/ 120 h 251"/>
                <a:gd name="T66" fmla="*/ 159 w 207"/>
                <a:gd name="T67" fmla="*/ 114 h 251"/>
                <a:gd name="T68" fmla="*/ 159 w 207"/>
                <a:gd name="T69" fmla="*/ 108 h 251"/>
                <a:gd name="T70" fmla="*/ 195 w 207"/>
                <a:gd name="T71" fmla="*/ 149 h 251"/>
                <a:gd name="T72" fmla="*/ 195 w 207"/>
                <a:gd name="T73" fmla="*/ 19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251">
                  <a:moveTo>
                    <a:pt x="159" y="96"/>
                  </a:moveTo>
                  <a:cubicBezTo>
                    <a:pt x="159" y="48"/>
                    <a:pt x="159" y="48"/>
                    <a:pt x="159" y="48"/>
                  </a:cubicBezTo>
                  <a:cubicBezTo>
                    <a:pt x="159" y="22"/>
                    <a:pt x="137" y="0"/>
                    <a:pt x="111" y="0"/>
                  </a:cubicBezTo>
                  <a:cubicBezTo>
                    <a:pt x="96" y="0"/>
                    <a:pt x="96" y="0"/>
                    <a:pt x="96" y="0"/>
                  </a:cubicBezTo>
                  <a:cubicBezTo>
                    <a:pt x="70" y="0"/>
                    <a:pt x="48" y="22"/>
                    <a:pt x="48" y="48"/>
                  </a:cubicBezTo>
                  <a:cubicBezTo>
                    <a:pt x="48" y="96"/>
                    <a:pt x="48" y="96"/>
                    <a:pt x="48" y="96"/>
                  </a:cubicBezTo>
                  <a:cubicBezTo>
                    <a:pt x="21" y="99"/>
                    <a:pt x="0" y="122"/>
                    <a:pt x="0" y="149"/>
                  </a:cubicBezTo>
                  <a:cubicBezTo>
                    <a:pt x="0" y="197"/>
                    <a:pt x="0" y="197"/>
                    <a:pt x="0" y="197"/>
                  </a:cubicBezTo>
                  <a:cubicBezTo>
                    <a:pt x="0" y="227"/>
                    <a:pt x="24" y="251"/>
                    <a:pt x="54" y="251"/>
                  </a:cubicBezTo>
                  <a:cubicBezTo>
                    <a:pt x="153" y="251"/>
                    <a:pt x="153" y="251"/>
                    <a:pt x="153" y="251"/>
                  </a:cubicBezTo>
                  <a:cubicBezTo>
                    <a:pt x="182" y="251"/>
                    <a:pt x="207" y="227"/>
                    <a:pt x="207" y="197"/>
                  </a:cubicBezTo>
                  <a:cubicBezTo>
                    <a:pt x="207" y="149"/>
                    <a:pt x="207" y="149"/>
                    <a:pt x="207" y="149"/>
                  </a:cubicBezTo>
                  <a:cubicBezTo>
                    <a:pt x="207" y="122"/>
                    <a:pt x="186" y="99"/>
                    <a:pt x="159" y="96"/>
                  </a:cubicBezTo>
                  <a:close/>
                  <a:moveTo>
                    <a:pt x="60" y="48"/>
                  </a:moveTo>
                  <a:cubicBezTo>
                    <a:pt x="60" y="28"/>
                    <a:pt x="76" y="12"/>
                    <a:pt x="96" y="12"/>
                  </a:cubicBezTo>
                  <a:cubicBezTo>
                    <a:pt x="111" y="12"/>
                    <a:pt x="111" y="12"/>
                    <a:pt x="111" y="12"/>
                  </a:cubicBezTo>
                  <a:cubicBezTo>
                    <a:pt x="131" y="12"/>
                    <a:pt x="147" y="28"/>
                    <a:pt x="147" y="48"/>
                  </a:cubicBezTo>
                  <a:cubicBezTo>
                    <a:pt x="147" y="95"/>
                    <a:pt x="147" y="95"/>
                    <a:pt x="147" y="95"/>
                  </a:cubicBezTo>
                  <a:cubicBezTo>
                    <a:pt x="60" y="95"/>
                    <a:pt x="60" y="95"/>
                    <a:pt x="60" y="95"/>
                  </a:cubicBezTo>
                  <a:lnTo>
                    <a:pt x="60" y="48"/>
                  </a:lnTo>
                  <a:close/>
                  <a:moveTo>
                    <a:pt x="195" y="197"/>
                  </a:moveTo>
                  <a:cubicBezTo>
                    <a:pt x="195" y="220"/>
                    <a:pt x="176" y="239"/>
                    <a:pt x="153" y="239"/>
                  </a:cubicBezTo>
                  <a:cubicBezTo>
                    <a:pt x="54" y="239"/>
                    <a:pt x="54" y="239"/>
                    <a:pt x="54" y="239"/>
                  </a:cubicBezTo>
                  <a:cubicBezTo>
                    <a:pt x="31" y="239"/>
                    <a:pt x="12" y="220"/>
                    <a:pt x="12" y="197"/>
                  </a:cubicBezTo>
                  <a:cubicBezTo>
                    <a:pt x="12" y="149"/>
                    <a:pt x="12" y="149"/>
                    <a:pt x="12" y="149"/>
                  </a:cubicBezTo>
                  <a:cubicBezTo>
                    <a:pt x="12" y="128"/>
                    <a:pt x="28" y="111"/>
                    <a:pt x="48" y="108"/>
                  </a:cubicBezTo>
                  <a:cubicBezTo>
                    <a:pt x="48" y="114"/>
                    <a:pt x="48" y="114"/>
                    <a:pt x="48" y="114"/>
                  </a:cubicBezTo>
                  <a:cubicBezTo>
                    <a:pt x="48" y="117"/>
                    <a:pt x="51" y="120"/>
                    <a:pt x="54" y="120"/>
                  </a:cubicBezTo>
                  <a:cubicBezTo>
                    <a:pt x="57" y="120"/>
                    <a:pt x="60" y="117"/>
                    <a:pt x="60" y="114"/>
                  </a:cubicBezTo>
                  <a:cubicBezTo>
                    <a:pt x="60" y="107"/>
                    <a:pt x="60" y="107"/>
                    <a:pt x="60" y="107"/>
                  </a:cubicBezTo>
                  <a:cubicBezTo>
                    <a:pt x="147" y="107"/>
                    <a:pt x="147" y="107"/>
                    <a:pt x="147" y="107"/>
                  </a:cubicBezTo>
                  <a:cubicBezTo>
                    <a:pt x="147" y="114"/>
                    <a:pt x="147" y="114"/>
                    <a:pt x="147" y="114"/>
                  </a:cubicBezTo>
                  <a:cubicBezTo>
                    <a:pt x="147" y="117"/>
                    <a:pt x="149" y="120"/>
                    <a:pt x="153" y="120"/>
                  </a:cubicBezTo>
                  <a:cubicBezTo>
                    <a:pt x="156" y="120"/>
                    <a:pt x="159" y="117"/>
                    <a:pt x="159" y="114"/>
                  </a:cubicBezTo>
                  <a:cubicBezTo>
                    <a:pt x="159" y="108"/>
                    <a:pt x="159" y="108"/>
                    <a:pt x="159" y="108"/>
                  </a:cubicBezTo>
                  <a:cubicBezTo>
                    <a:pt x="179" y="111"/>
                    <a:pt x="195" y="128"/>
                    <a:pt x="195" y="149"/>
                  </a:cubicBezTo>
                  <a:lnTo>
                    <a:pt x="19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a16="http://schemas.microsoft.com/office/drawing/2014/main" id="{4CB361BF-E3F9-4198-A525-B51F6B8128D6}"/>
                </a:ext>
              </a:extLst>
            </p:cNvPr>
            <p:cNvSpPr>
              <a:spLocks/>
            </p:cNvSpPr>
            <p:nvPr/>
          </p:nvSpPr>
          <p:spPr bwMode="auto">
            <a:xfrm>
              <a:off x="-587" y="1388"/>
              <a:ext cx="93" cy="144"/>
            </a:xfrm>
            <a:custGeom>
              <a:avLst/>
              <a:gdLst>
                <a:gd name="T0" fmla="*/ 45 w 46"/>
                <a:gd name="T1" fmla="*/ 25 h 70"/>
                <a:gd name="T2" fmla="*/ 32 w 46"/>
                <a:gd name="T3" fmla="*/ 44 h 70"/>
                <a:gd name="T4" fmla="*/ 32 w 46"/>
                <a:gd name="T5" fmla="*/ 61 h 70"/>
                <a:gd name="T6" fmla="*/ 22 w 46"/>
                <a:gd name="T7" fmla="*/ 70 h 70"/>
                <a:gd name="T8" fmla="*/ 22 w 46"/>
                <a:gd name="T9" fmla="*/ 70 h 70"/>
                <a:gd name="T10" fmla="*/ 13 w 46"/>
                <a:gd name="T11" fmla="*/ 61 h 70"/>
                <a:gd name="T12" fmla="*/ 13 w 46"/>
                <a:gd name="T13" fmla="*/ 44 h 70"/>
                <a:gd name="T14" fmla="*/ 0 w 46"/>
                <a:gd name="T15" fmla="*/ 23 h 70"/>
                <a:gd name="T16" fmla="*/ 23 w 46"/>
                <a:gd name="T17" fmla="*/ 0 h 70"/>
                <a:gd name="T18" fmla="*/ 45 w 46"/>
                <a:gd name="T19"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0">
                  <a:moveTo>
                    <a:pt x="45" y="25"/>
                  </a:moveTo>
                  <a:cubicBezTo>
                    <a:pt x="45" y="33"/>
                    <a:pt x="39" y="41"/>
                    <a:pt x="32" y="44"/>
                  </a:cubicBezTo>
                  <a:cubicBezTo>
                    <a:pt x="32" y="61"/>
                    <a:pt x="32" y="61"/>
                    <a:pt x="32" y="61"/>
                  </a:cubicBezTo>
                  <a:cubicBezTo>
                    <a:pt x="32" y="66"/>
                    <a:pt x="28" y="70"/>
                    <a:pt x="22" y="70"/>
                  </a:cubicBezTo>
                  <a:cubicBezTo>
                    <a:pt x="22" y="70"/>
                    <a:pt x="22" y="70"/>
                    <a:pt x="22" y="70"/>
                  </a:cubicBezTo>
                  <a:cubicBezTo>
                    <a:pt x="17" y="70"/>
                    <a:pt x="13" y="66"/>
                    <a:pt x="13" y="61"/>
                  </a:cubicBezTo>
                  <a:cubicBezTo>
                    <a:pt x="13" y="44"/>
                    <a:pt x="13" y="44"/>
                    <a:pt x="13" y="44"/>
                  </a:cubicBezTo>
                  <a:cubicBezTo>
                    <a:pt x="5" y="41"/>
                    <a:pt x="0" y="33"/>
                    <a:pt x="0" y="23"/>
                  </a:cubicBezTo>
                  <a:cubicBezTo>
                    <a:pt x="0" y="11"/>
                    <a:pt x="10" y="0"/>
                    <a:pt x="23" y="0"/>
                  </a:cubicBezTo>
                  <a:cubicBezTo>
                    <a:pt x="35" y="1"/>
                    <a:pt x="46" y="12"/>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8" name="Hexagone 27">
            <a:extLst>
              <a:ext uri="{FF2B5EF4-FFF2-40B4-BE49-F238E27FC236}">
                <a16:creationId xmlns:a16="http://schemas.microsoft.com/office/drawing/2014/main" id="{E0324ADA-C2A4-4152-88B4-27ACA7A55BFE}"/>
              </a:ext>
            </a:extLst>
          </p:cNvPr>
          <p:cNvSpPr/>
          <p:nvPr/>
        </p:nvSpPr>
        <p:spPr>
          <a:xfrm>
            <a:off x="6205091"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29" name="Rectangle 28">
            <a:extLst>
              <a:ext uri="{FF2B5EF4-FFF2-40B4-BE49-F238E27FC236}">
                <a16:creationId xmlns:a16="http://schemas.microsoft.com/office/drawing/2014/main" id="{12B0A91B-536B-4409-96C7-2A5563C3F9CF}"/>
              </a:ext>
            </a:extLst>
          </p:cNvPr>
          <p:cNvSpPr/>
          <p:nvPr/>
        </p:nvSpPr>
        <p:spPr>
          <a:xfrm>
            <a:off x="7096891" y="1215501"/>
            <a:ext cx="5025259"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216000" bIns="90000" numCol="1" spcCol="0" rtlCol="0" fromWordArt="0" anchor="ctr" anchorCtr="0" forceAA="0" compatLnSpc="1">
            <a:prstTxWarp prst="textNoShape">
              <a:avLst/>
            </a:prstTxWarp>
            <a:noAutofit/>
          </a:bodyPr>
          <a:lstStyle/>
          <a:p>
            <a:r>
              <a:rPr lang="fr-FR" sz="2600" b="1" cap="all" dirty="0">
                <a:solidFill>
                  <a:schemeClr val="accent1">
                    <a:lumMod val="75000"/>
                  </a:schemeClr>
                </a:solidFill>
                <a:latin typeface="BNPPSansCondensed-Bold" panose="02000000000000000000" pitchFamily="2" charset="0"/>
              </a:rPr>
              <a:t>             Récupérer la dernière version</a:t>
            </a:r>
          </a:p>
        </p:txBody>
      </p:sp>
      <p:sp>
        <p:nvSpPr>
          <p:cNvPr id="30" name="Ellipse 29">
            <a:extLst>
              <a:ext uri="{FF2B5EF4-FFF2-40B4-BE49-F238E27FC236}">
                <a16:creationId xmlns:a16="http://schemas.microsoft.com/office/drawing/2014/main" id="{5A23B5A2-CD64-40CD-82C0-10646307E0FE}"/>
              </a:ext>
            </a:extLst>
          </p:cNvPr>
          <p:cNvSpPr/>
          <p:nvPr/>
        </p:nvSpPr>
        <p:spPr>
          <a:xfrm>
            <a:off x="6527822"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none" lIns="23030" tIns="0" rIns="23030" bIns="0" numCol="1" spcCol="0" rtlCol="0" fromWordArt="0" anchor="ctr" anchorCtr="1" forceAA="0" compatLnSpc="1">
            <a:prstTxWarp prst="textNoShape">
              <a:avLst/>
            </a:prstTxWarp>
            <a:noAutofit/>
          </a:bodyPr>
          <a:lstStyle/>
          <a:p>
            <a:pPr defTabSz="1171502" eaLnBrk="0" fontAlgn="base" hangingPunct="0">
              <a:spcBef>
                <a:spcPct val="0"/>
              </a:spcBef>
              <a:spcAft>
                <a:spcPct val="0"/>
              </a:spcAft>
            </a:pPr>
            <a:endParaRPr lang="fr-FR" sz="1300" dirty="0">
              <a:solidFill>
                <a:srgbClr val="FFFFFF"/>
              </a:solidFill>
              <a:cs typeface="Arial" charset="0"/>
            </a:endParaRPr>
          </a:p>
        </p:txBody>
      </p:sp>
      <p:grpSp>
        <p:nvGrpSpPr>
          <p:cNvPr id="22" name="Group 413">
            <a:extLst>
              <a:ext uri="{FF2B5EF4-FFF2-40B4-BE49-F238E27FC236}">
                <a16:creationId xmlns:a16="http://schemas.microsoft.com/office/drawing/2014/main" id="{02158852-798E-4F82-A38F-75DB5234227C}"/>
              </a:ext>
            </a:extLst>
          </p:cNvPr>
          <p:cNvGrpSpPr/>
          <p:nvPr/>
        </p:nvGrpSpPr>
        <p:grpSpPr>
          <a:xfrm>
            <a:off x="6806008" y="1476080"/>
            <a:ext cx="530967" cy="551216"/>
            <a:chOff x="-1120923" y="8495780"/>
            <a:chExt cx="374650" cy="388938"/>
          </a:xfrm>
          <a:solidFill>
            <a:schemeClr val="accent2"/>
          </a:solidFill>
        </p:grpSpPr>
        <p:sp>
          <p:nvSpPr>
            <p:cNvPr id="24" name="Freeform 192">
              <a:extLst>
                <a:ext uri="{FF2B5EF4-FFF2-40B4-BE49-F238E27FC236}">
                  <a16:creationId xmlns:a16="http://schemas.microsoft.com/office/drawing/2014/main" id="{4CFAC287-E35B-4217-9B6F-5B92B3A06F26}"/>
                </a:ext>
              </a:extLst>
            </p:cNvPr>
            <p:cNvSpPr>
              <a:spLocks noEditPoints="1"/>
            </p:cNvSpPr>
            <p:nvPr/>
          </p:nvSpPr>
          <p:spPr bwMode="auto">
            <a:xfrm>
              <a:off x="-1120923" y="8495780"/>
              <a:ext cx="374650" cy="388938"/>
            </a:xfrm>
            <a:custGeom>
              <a:avLst/>
              <a:gdLst>
                <a:gd name="T0" fmla="*/ 116 w 117"/>
                <a:gd name="T1" fmla="*/ 92 h 121"/>
                <a:gd name="T2" fmla="*/ 81 w 117"/>
                <a:gd name="T3" fmla="*/ 57 h 121"/>
                <a:gd name="T4" fmla="*/ 71 w 117"/>
                <a:gd name="T5" fmla="*/ 17 h 121"/>
                <a:gd name="T6" fmla="*/ 12 w 117"/>
                <a:gd name="T7" fmla="*/ 17 h 121"/>
                <a:gd name="T8" fmla="*/ 0 w 117"/>
                <a:gd name="T9" fmla="*/ 46 h 121"/>
                <a:gd name="T10" fmla="*/ 12 w 117"/>
                <a:gd name="T11" fmla="*/ 75 h 121"/>
                <a:gd name="T12" fmla="*/ 41 w 117"/>
                <a:gd name="T13" fmla="*/ 87 h 121"/>
                <a:gd name="T14" fmla="*/ 61 w 117"/>
                <a:gd name="T15" fmla="*/ 82 h 121"/>
                <a:gd name="T16" fmla="*/ 62 w 117"/>
                <a:gd name="T17" fmla="*/ 82 h 121"/>
                <a:gd name="T18" fmla="*/ 62 w 117"/>
                <a:gd name="T19" fmla="*/ 89 h 121"/>
                <a:gd name="T20" fmla="*/ 65 w 117"/>
                <a:gd name="T21" fmla="*/ 92 h 121"/>
                <a:gd name="T22" fmla="*/ 72 w 117"/>
                <a:gd name="T23" fmla="*/ 92 h 121"/>
                <a:gd name="T24" fmla="*/ 72 w 117"/>
                <a:gd name="T25" fmla="*/ 99 h 121"/>
                <a:gd name="T26" fmla="*/ 75 w 117"/>
                <a:gd name="T27" fmla="*/ 102 h 121"/>
                <a:gd name="T28" fmla="*/ 82 w 117"/>
                <a:gd name="T29" fmla="*/ 102 h 121"/>
                <a:gd name="T30" fmla="*/ 82 w 117"/>
                <a:gd name="T31" fmla="*/ 108 h 121"/>
                <a:gd name="T32" fmla="*/ 85 w 117"/>
                <a:gd name="T33" fmla="*/ 111 h 121"/>
                <a:gd name="T34" fmla="*/ 91 w 117"/>
                <a:gd name="T35" fmla="*/ 111 h 121"/>
                <a:gd name="T36" fmla="*/ 91 w 117"/>
                <a:gd name="T37" fmla="*/ 118 h 121"/>
                <a:gd name="T38" fmla="*/ 94 w 117"/>
                <a:gd name="T39" fmla="*/ 121 h 121"/>
                <a:gd name="T40" fmla="*/ 114 w 117"/>
                <a:gd name="T41" fmla="*/ 121 h 121"/>
                <a:gd name="T42" fmla="*/ 117 w 117"/>
                <a:gd name="T43" fmla="*/ 118 h 121"/>
                <a:gd name="T44" fmla="*/ 117 w 117"/>
                <a:gd name="T45" fmla="*/ 94 h 121"/>
                <a:gd name="T46" fmla="*/ 116 w 117"/>
                <a:gd name="T47" fmla="*/ 92 h 121"/>
                <a:gd name="T48" fmla="*/ 111 w 117"/>
                <a:gd name="T49" fmla="*/ 115 h 121"/>
                <a:gd name="T50" fmla="*/ 97 w 117"/>
                <a:gd name="T51" fmla="*/ 115 h 121"/>
                <a:gd name="T52" fmla="*/ 97 w 117"/>
                <a:gd name="T53" fmla="*/ 108 h 121"/>
                <a:gd name="T54" fmla="*/ 94 w 117"/>
                <a:gd name="T55" fmla="*/ 105 h 121"/>
                <a:gd name="T56" fmla="*/ 88 w 117"/>
                <a:gd name="T57" fmla="*/ 105 h 121"/>
                <a:gd name="T58" fmla="*/ 88 w 117"/>
                <a:gd name="T59" fmla="*/ 99 h 121"/>
                <a:gd name="T60" fmla="*/ 85 w 117"/>
                <a:gd name="T61" fmla="*/ 96 h 121"/>
                <a:gd name="T62" fmla="*/ 78 w 117"/>
                <a:gd name="T63" fmla="*/ 96 h 121"/>
                <a:gd name="T64" fmla="*/ 78 w 117"/>
                <a:gd name="T65" fmla="*/ 89 h 121"/>
                <a:gd name="T66" fmla="*/ 75 w 117"/>
                <a:gd name="T67" fmla="*/ 86 h 121"/>
                <a:gd name="T68" fmla="*/ 68 w 117"/>
                <a:gd name="T69" fmla="*/ 86 h 121"/>
                <a:gd name="T70" fmla="*/ 68 w 117"/>
                <a:gd name="T71" fmla="*/ 79 h 121"/>
                <a:gd name="T72" fmla="*/ 65 w 117"/>
                <a:gd name="T73" fmla="*/ 76 h 121"/>
                <a:gd name="T74" fmla="*/ 60 w 117"/>
                <a:gd name="T75" fmla="*/ 76 h 121"/>
                <a:gd name="T76" fmla="*/ 60 w 117"/>
                <a:gd name="T77" fmla="*/ 76 h 121"/>
                <a:gd name="T78" fmla="*/ 59 w 117"/>
                <a:gd name="T79" fmla="*/ 77 h 121"/>
                <a:gd name="T80" fmla="*/ 59 w 117"/>
                <a:gd name="T81" fmla="*/ 77 h 121"/>
                <a:gd name="T82" fmla="*/ 58 w 117"/>
                <a:gd name="T83" fmla="*/ 77 h 121"/>
                <a:gd name="T84" fmla="*/ 16 w 117"/>
                <a:gd name="T85" fmla="*/ 71 h 121"/>
                <a:gd name="T86" fmla="*/ 6 w 117"/>
                <a:gd name="T87" fmla="*/ 46 h 121"/>
                <a:gd name="T88" fmla="*/ 16 w 117"/>
                <a:gd name="T89" fmla="*/ 21 h 121"/>
                <a:gd name="T90" fmla="*/ 66 w 117"/>
                <a:gd name="T91" fmla="*/ 21 h 121"/>
                <a:gd name="T92" fmla="*/ 75 w 117"/>
                <a:gd name="T93" fmla="*/ 57 h 121"/>
                <a:gd name="T94" fmla="*/ 75 w 117"/>
                <a:gd name="T95" fmla="*/ 58 h 121"/>
                <a:gd name="T96" fmla="*/ 75 w 117"/>
                <a:gd name="T97" fmla="*/ 58 h 121"/>
                <a:gd name="T98" fmla="*/ 75 w 117"/>
                <a:gd name="T99" fmla="*/ 59 h 121"/>
                <a:gd name="T100" fmla="*/ 75 w 117"/>
                <a:gd name="T101" fmla="*/ 59 h 121"/>
                <a:gd name="T102" fmla="*/ 75 w 117"/>
                <a:gd name="T103" fmla="*/ 60 h 121"/>
                <a:gd name="T104" fmla="*/ 76 w 117"/>
                <a:gd name="T105" fmla="*/ 60 h 121"/>
                <a:gd name="T106" fmla="*/ 111 w 117"/>
                <a:gd name="T107" fmla="*/ 95 h 121"/>
                <a:gd name="T108" fmla="*/ 111 w 117"/>
                <a:gd name="T109"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21">
                  <a:moveTo>
                    <a:pt x="116" y="92"/>
                  </a:moveTo>
                  <a:cubicBezTo>
                    <a:pt x="81" y="57"/>
                    <a:pt x="81" y="57"/>
                    <a:pt x="81" y="57"/>
                  </a:cubicBezTo>
                  <a:cubicBezTo>
                    <a:pt x="85" y="43"/>
                    <a:pt x="81" y="27"/>
                    <a:pt x="71" y="17"/>
                  </a:cubicBezTo>
                  <a:cubicBezTo>
                    <a:pt x="54" y="0"/>
                    <a:pt x="28" y="0"/>
                    <a:pt x="12" y="17"/>
                  </a:cubicBezTo>
                  <a:cubicBezTo>
                    <a:pt x="4" y="24"/>
                    <a:pt x="0" y="35"/>
                    <a:pt x="0" y="46"/>
                  </a:cubicBezTo>
                  <a:cubicBezTo>
                    <a:pt x="0" y="57"/>
                    <a:pt x="4" y="67"/>
                    <a:pt x="12" y="75"/>
                  </a:cubicBezTo>
                  <a:cubicBezTo>
                    <a:pt x="20" y="83"/>
                    <a:pt x="31" y="87"/>
                    <a:pt x="41" y="87"/>
                  </a:cubicBezTo>
                  <a:cubicBezTo>
                    <a:pt x="48" y="87"/>
                    <a:pt x="54" y="86"/>
                    <a:pt x="61" y="82"/>
                  </a:cubicBezTo>
                  <a:cubicBezTo>
                    <a:pt x="62" y="82"/>
                    <a:pt x="62" y="82"/>
                    <a:pt x="62" y="82"/>
                  </a:cubicBezTo>
                  <a:cubicBezTo>
                    <a:pt x="62" y="89"/>
                    <a:pt x="62" y="89"/>
                    <a:pt x="62" y="89"/>
                  </a:cubicBezTo>
                  <a:cubicBezTo>
                    <a:pt x="62" y="91"/>
                    <a:pt x="64" y="92"/>
                    <a:pt x="65" y="92"/>
                  </a:cubicBezTo>
                  <a:cubicBezTo>
                    <a:pt x="72" y="92"/>
                    <a:pt x="72" y="92"/>
                    <a:pt x="72" y="92"/>
                  </a:cubicBezTo>
                  <a:cubicBezTo>
                    <a:pt x="72" y="99"/>
                    <a:pt x="72" y="99"/>
                    <a:pt x="72" y="99"/>
                  </a:cubicBezTo>
                  <a:cubicBezTo>
                    <a:pt x="72" y="100"/>
                    <a:pt x="73" y="102"/>
                    <a:pt x="75" y="102"/>
                  </a:cubicBezTo>
                  <a:cubicBezTo>
                    <a:pt x="82" y="102"/>
                    <a:pt x="82" y="102"/>
                    <a:pt x="82" y="102"/>
                  </a:cubicBezTo>
                  <a:cubicBezTo>
                    <a:pt x="82" y="108"/>
                    <a:pt x="82" y="108"/>
                    <a:pt x="82" y="108"/>
                  </a:cubicBezTo>
                  <a:cubicBezTo>
                    <a:pt x="82" y="110"/>
                    <a:pt x="83" y="111"/>
                    <a:pt x="85" y="111"/>
                  </a:cubicBezTo>
                  <a:cubicBezTo>
                    <a:pt x="91" y="111"/>
                    <a:pt x="91" y="111"/>
                    <a:pt x="91" y="111"/>
                  </a:cubicBezTo>
                  <a:cubicBezTo>
                    <a:pt x="91" y="118"/>
                    <a:pt x="91" y="118"/>
                    <a:pt x="91" y="118"/>
                  </a:cubicBezTo>
                  <a:cubicBezTo>
                    <a:pt x="91" y="119"/>
                    <a:pt x="93" y="121"/>
                    <a:pt x="94" y="121"/>
                  </a:cubicBezTo>
                  <a:cubicBezTo>
                    <a:pt x="114" y="121"/>
                    <a:pt x="114" y="121"/>
                    <a:pt x="114" y="121"/>
                  </a:cubicBezTo>
                  <a:cubicBezTo>
                    <a:pt x="115" y="121"/>
                    <a:pt x="117" y="119"/>
                    <a:pt x="117" y="118"/>
                  </a:cubicBezTo>
                  <a:cubicBezTo>
                    <a:pt x="117" y="94"/>
                    <a:pt x="117" y="94"/>
                    <a:pt x="117" y="94"/>
                  </a:cubicBezTo>
                  <a:cubicBezTo>
                    <a:pt x="117" y="93"/>
                    <a:pt x="116" y="92"/>
                    <a:pt x="116" y="92"/>
                  </a:cubicBezTo>
                  <a:close/>
                  <a:moveTo>
                    <a:pt x="111" y="115"/>
                  </a:moveTo>
                  <a:cubicBezTo>
                    <a:pt x="97" y="115"/>
                    <a:pt x="97" y="115"/>
                    <a:pt x="97" y="115"/>
                  </a:cubicBezTo>
                  <a:cubicBezTo>
                    <a:pt x="97" y="108"/>
                    <a:pt x="97" y="108"/>
                    <a:pt x="97" y="108"/>
                  </a:cubicBezTo>
                  <a:cubicBezTo>
                    <a:pt x="97" y="107"/>
                    <a:pt x="96" y="105"/>
                    <a:pt x="94" y="105"/>
                  </a:cubicBezTo>
                  <a:cubicBezTo>
                    <a:pt x="88" y="105"/>
                    <a:pt x="88" y="105"/>
                    <a:pt x="88" y="105"/>
                  </a:cubicBezTo>
                  <a:cubicBezTo>
                    <a:pt x="88" y="99"/>
                    <a:pt x="88" y="99"/>
                    <a:pt x="88" y="99"/>
                  </a:cubicBezTo>
                  <a:cubicBezTo>
                    <a:pt x="88" y="97"/>
                    <a:pt x="86" y="96"/>
                    <a:pt x="85" y="96"/>
                  </a:cubicBezTo>
                  <a:cubicBezTo>
                    <a:pt x="78" y="96"/>
                    <a:pt x="78" y="96"/>
                    <a:pt x="78" y="96"/>
                  </a:cubicBezTo>
                  <a:cubicBezTo>
                    <a:pt x="78" y="89"/>
                    <a:pt x="78" y="89"/>
                    <a:pt x="78" y="89"/>
                  </a:cubicBezTo>
                  <a:cubicBezTo>
                    <a:pt x="78" y="87"/>
                    <a:pt x="77" y="86"/>
                    <a:pt x="75" y="86"/>
                  </a:cubicBezTo>
                  <a:cubicBezTo>
                    <a:pt x="68" y="86"/>
                    <a:pt x="68" y="86"/>
                    <a:pt x="68" y="86"/>
                  </a:cubicBezTo>
                  <a:cubicBezTo>
                    <a:pt x="68" y="79"/>
                    <a:pt x="68" y="79"/>
                    <a:pt x="68" y="79"/>
                  </a:cubicBezTo>
                  <a:cubicBezTo>
                    <a:pt x="68" y="78"/>
                    <a:pt x="67" y="76"/>
                    <a:pt x="65" y="76"/>
                  </a:cubicBezTo>
                  <a:cubicBezTo>
                    <a:pt x="60" y="76"/>
                    <a:pt x="60" y="76"/>
                    <a:pt x="60" y="76"/>
                  </a:cubicBezTo>
                  <a:cubicBezTo>
                    <a:pt x="60" y="76"/>
                    <a:pt x="60" y="76"/>
                    <a:pt x="60" y="76"/>
                  </a:cubicBezTo>
                  <a:cubicBezTo>
                    <a:pt x="60" y="76"/>
                    <a:pt x="59" y="76"/>
                    <a:pt x="59" y="77"/>
                  </a:cubicBezTo>
                  <a:cubicBezTo>
                    <a:pt x="59" y="77"/>
                    <a:pt x="59" y="77"/>
                    <a:pt x="59" y="77"/>
                  </a:cubicBezTo>
                  <a:cubicBezTo>
                    <a:pt x="59" y="77"/>
                    <a:pt x="58" y="77"/>
                    <a:pt x="58" y="77"/>
                  </a:cubicBezTo>
                  <a:cubicBezTo>
                    <a:pt x="45" y="84"/>
                    <a:pt x="27" y="82"/>
                    <a:pt x="16" y="71"/>
                  </a:cubicBezTo>
                  <a:cubicBezTo>
                    <a:pt x="9" y="64"/>
                    <a:pt x="6" y="55"/>
                    <a:pt x="6" y="46"/>
                  </a:cubicBezTo>
                  <a:cubicBezTo>
                    <a:pt x="6" y="36"/>
                    <a:pt x="9" y="27"/>
                    <a:pt x="16" y="21"/>
                  </a:cubicBezTo>
                  <a:cubicBezTo>
                    <a:pt x="30" y="7"/>
                    <a:pt x="53" y="7"/>
                    <a:pt x="66" y="21"/>
                  </a:cubicBezTo>
                  <a:cubicBezTo>
                    <a:pt x="76" y="30"/>
                    <a:pt x="79" y="44"/>
                    <a:pt x="75" y="57"/>
                  </a:cubicBezTo>
                  <a:cubicBezTo>
                    <a:pt x="75" y="57"/>
                    <a:pt x="75" y="57"/>
                    <a:pt x="75" y="58"/>
                  </a:cubicBezTo>
                  <a:cubicBezTo>
                    <a:pt x="75" y="58"/>
                    <a:pt x="75" y="58"/>
                    <a:pt x="75" y="58"/>
                  </a:cubicBezTo>
                  <a:cubicBezTo>
                    <a:pt x="75" y="58"/>
                    <a:pt x="75" y="59"/>
                    <a:pt x="75" y="59"/>
                  </a:cubicBezTo>
                  <a:cubicBezTo>
                    <a:pt x="75" y="59"/>
                    <a:pt x="75" y="59"/>
                    <a:pt x="75" y="59"/>
                  </a:cubicBezTo>
                  <a:cubicBezTo>
                    <a:pt x="75" y="60"/>
                    <a:pt x="75" y="60"/>
                    <a:pt x="75" y="60"/>
                  </a:cubicBezTo>
                  <a:cubicBezTo>
                    <a:pt x="75" y="60"/>
                    <a:pt x="76" y="60"/>
                    <a:pt x="76" y="60"/>
                  </a:cubicBezTo>
                  <a:cubicBezTo>
                    <a:pt x="111" y="95"/>
                    <a:pt x="111" y="95"/>
                    <a:pt x="111" y="95"/>
                  </a:cubicBezTo>
                  <a:lnTo>
                    <a:pt x="11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Oval 193">
              <a:extLst>
                <a:ext uri="{FF2B5EF4-FFF2-40B4-BE49-F238E27FC236}">
                  <a16:creationId xmlns:a16="http://schemas.microsoft.com/office/drawing/2014/main" id="{302CF0D1-AEB9-4F4D-9A8B-D5F8BB63774A}"/>
                </a:ext>
              </a:extLst>
            </p:cNvPr>
            <p:cNvSpPr>
              <a:spLocks noChangeArrowheads="1"/>
            </p:cNvSpPr>
            <p:nvPr/>
          </p:nvSpPr>
          <p:spPr bwMode="auto">
            <a:xfrm>
              <a:off x="-1059010" y="8571980"/>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4" name="Rectangle 33">
            <a:extLst>
              <a:ext uri="{FF2B5EF4-FFF2-40B4-BE49-F238E27FC236}">
                <a16:creationId xmlns:a16="http://schemas.microsoft.com/office/drawing/2014/main" id="{927500E1-7611-4177-9495-705DBCA0ABD2}"/>
              </a:ext>
            </a:extLst>
          </p:cNvPr>
          <p:cNvSpPr/>
          <p:nvPr/>
        </p:nvSpPr>
        <p:spPr>
          <a:xfrm>
            <a:off x="0" y="3645818"/>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0" cap="none" spc="0" normalizeH="0" baseline="0" noProof="0" dirty="0" err="1">
                <a:ln>
                  <a:noFill/>
                </a:ln>
                <a:solidFill>
                  <a:srgbClr val="FFFFFF"/>
                </a:solidFill>
                <a:effectLst/>
                <a:uLnTx/>
                <a:uFillTx/>
                <a:latin typeface="Consolas" panose="020B0609020204030204" pitchFamily="49" charset="0"/>
                <a:ea typeface="+mn-ea"/>
                <a:cs typeface="Consolas" panose="020B0609020204030204" pitchFamily="49" charset="0"/>
              </a:rPr>
              <a:t>git</a:t>
            </a:r>
            <a:r>
              <a:rPr kumimoji="0" lang="en-US" sz="1200" b="0" i="0" u="none" strike="noStrike" kern="0" cap="none" spc="0" normalizeH="0" baseline="0" noProof="0" dirty="0">
                <a:ln>
                  <a:noFill/>
                </a:ln>
                <a:solidFill>
                  <a:srgbClr val="FFFFFF"/>
                </a:solidFill>
                <a:effectLst/>
                <a:uLnTx/>
                <a:uFillTx/>
                <a:latin typeface="Consolas" panose="020B0609020204030204" pitchFamily="49" charset="0"/>
                <a:ea typeface="+mn-ea"/>
                <a:cs typeface="Consolas" panose="020B0609020204030204" pitchFamily="49" charset="0"/>
              </a:rPr>
              <a:t> push origin master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To http://git-pf.itp.echonet/training/my-project.git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 ! [rejected]        master -&gt; master (non-fast-forward)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error: failed to push some refs to 'http://git-pf.itp.echonet/training/my-project.git'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hint: Updates were rejected because the tip of your current branch is behind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hint: its remote counterpart. Integrate the remote changes (e.g.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hint: '</a:t>
            </a:r>
            <a:r>
              <a:rPr kumimoji="0" lang="en-US" sz="1200" b="0" i="0" u="none" strike="noStrike" kern="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git</a:t>
            </a: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 pull ...') before pushing again.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hint: See the 'Note about fast-forwards' in '</a:t>
            </a:r>
            <a:r>
              <a:rPr kumimoji="0" lang="en-US" sz="1200" b="0" i="0" u="none" strike="noStrike" kern="0" cap="none" spc="0" normalizeH="0" baseline="0" noProof="0" dirty="0" err="1">
                <a:ln>
                  <a:noFill/>
                </a:ln>
                <a:solidFill>
                  <a:schemeClr val="accent5"/>
                </a:solidFill>
                <a:effectLst/>
                <a:uLnTx/>
                <a:uFillTx/>
                <a:latin typeface="Consolas" panose="020B0609020204030204" pitchFamily="49" charset="0"/>
                <a:ea typeface="+mn-ea"/>
                <a:cs typeface="Consolas" panose="020B0609020204030204" pitchFamily="49" charset="0"/>
              </a:rPr>
              <a:t>git</a:t>
            </a:r>
            <a:r>
              <a:rPr kumimoji="0" lang="en-US" sz="1200" b="0" i="0" u="none" strike="noStrike" kern="0" cap="none" spc="0" normalizeH="0" baseline="0" noProof="0" dirty="0">
                <a:ln>
                  <a:noFill/>
                </a:ln>
                <a:solidFill>
                  <a:schemeClr val="accent5"/>
                </a:solidFill>
                <a:effectLst/>
                <a:uLnTx/>
                <a:uFillTx/>
                <a:latin typeface="Consolas" panose="020B0609020204030204" pitchFamily="49" charset="0"/>
                <a:ea typeface="+mn-ea"/>
                <a:cs typeface="Consolas" panose="020B0609020204030204" pitchFamily="49" charset="0"/>
              </a:rPr>
              <a:t> push --help' for details.</a:t>
            </a:r>
          </a:p>
        </p:txBody>
      </p:sp>
      <p:sp>
        <p:nvSpPr>
          <p:cNvPr id="35" name="Rectangle 34">
            <a:extLst>
              <a:ext uri="{FF2B5EF4-FFF2-40B4-BE49-F238E27FC236}">
                <a16:creationId xmlns:a16="http://schemas.microsoft.com/office/drawing/2014/main" id="{F835F841-D511-40B7-8896-F211C6E526E6}"/>
              </a:ext>
            </a:extLst>
          </p:cNvPr>
          <p:cNvSpPr/>
          <p:nvPr/>
        </p:nvSpPr>
        <p:spPr>
          <a:xfrm>
            <a:off x="6311807" y="3655244"/>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git pull</a:t>
            </a:r>
          </a:p>
          <a:p>
            <a:pPr defTabSz="914400"/>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a:t>
            </a:r>
            <a:r>
              <a:rPr kumimoji="0" lang="en-US" sz="1200" b="0" i="0" u="none" strike="noStrike" kern="0" cap="none" spc="0" normalizeH="0" baseline="0" noProof="0" dirty="0" err="1">
                <a:ln>
                  <a:noFill/>
                </a:ln>
                <a:solidFill>
                  <a:schemeClr val="bg1"/>
                </a:solidFill>
                <a:effectLst/>
                <a:uLnTx/>
                <a:uFillTx/>
                <a:latin typeface="Consolas" panose="020B0609020204030204" pitchFamily="49" charset="0"/>
                <a:ea typeface="+mn-ea"/>
                <a:cs typeface="Consolas" panose="020B0609020204030204" pitchFamily="49" charset="0"/>
              </a:rPr>
              <a:t>git</a:t>
            </a: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push origin master</a:t>
            </a:r>
          </a:p>
        </p:txBody>
      </p:sp>
      <p:sp>
        <p:nvSpPr>
          <p:cNvPr id="36" name="Espace réservé du texte 7">
            <a:extLst>
              <a:ext uri="{FF2B5EF4-FFF2-40B4-BE49-F238E27FC236}">
                <a16:creationId xmlns:a16="http://schemas.microsoft.com/office/drawing/2014/main" id="{E593711B-B287-4F9B-820B-74A85C5A8A0F}"/>
              </a:ext>
            </a:extLst>
          </p:cNvPr>
          <p:cNvSpPr>
            <a:spLocks noGrp="1"/>
          </p:cNvSpPr>
          <p:nvPr>
            <p:ph type="body" sz="quarter" idx="21"/>
          </p:nvPr>
        </p:nvSpPr>
        <p:spPr>
          <a:xfrm>
            <a:off x="228427" y="2449344"/>
            <a:ext cx="5365900" cy="954107"/>
          </a:xfrm>
        </p:spPr>
        <p:txBody>
          <a:bodyPr/>
          <a:lstStyle/>
          <a:p>
            <a:pPr lvl="0" algn="just" defTabSz="1825623">
              <a:spcBef>
                <a:spcPts val="0"/>
              </a:spcBef>
              <a:buClrTx/>
              <a:buSzTx/>
              <a:defRPr/>
            </a:pPr>
            <a:r>
              <a:rPr lang="fr-FR" sz="1400" dirty="0">
                <a:solidFill>
                  <a:srgbClr val="837D79"/>
                </a:solidFill>
                <a:latin typeface="BNPPSans-Light" panose="02000503020000020004" pitchFamily="2" charset="0"/>
              </a:rPr>
              <a:t>Git ne peut effectuer de fusion que si les différents </a:t>
            </a:r>
            <a:r>
              <a:rPr lang="fr-FR" sz="1400" dirty="0" err="1">
                <a:solidFill>
                  <a:srgbClr val="837D79"/>
                </a:solidFill>
                <a:latin typeface="BNPPSans-Light" panose="02000503020000020004" pitchFamily="2" charset="0"/>
              </a:rPr>
              <a:t>commits</a:t>
            </a:r>
            <a:r>
              <a:rPr lang="fr-FR" sz="1400" dirty="0">
                <a:solidFill>
                  <a:srgbClr val="837D79"/>
                </a:solidFill>
                <a:latin typeface="BNPPSans-Light" panose="02000503020000020004" pitchFamily="2" charset="0"/>
              </a:rPr>
              <a:t> que vous avez effectués se sont faits sur une branche à jour avec le repo. Git vous en notifiera et vous demandera de vous mettre à jour en effectuant un « git pull »</a:t>
            </a:r>
            <a:endParaRPr lang="fr-FR" sz="1200" dirty="0">
              <a:solidFill>
                <a:schemeClr val="tx2"/>
              </a:solidFill>
              <a:latin typeface="BNPPSans-Light" panose="02000503020000020004" pitchFamily="2" charset="0"/>
            </a:endParaRPr>
          </a:p>
        </p:txBody>
      </p:sp>
      <p:sp>
        <p:nvSpPr>
          <p:cNvPr id="37" name="Espace réservé du texte 7">
            <a:extLst>
              <a:ext uri="{FF2B5EF4-FFF2-40B4-BE49-F238E27FC236}">
                <a16:creationId xmlns:a16="http://schemas.microsoft.com/office/drawing/2014/main" id="{7FE23457-3322-46B0-AAAB-406B706DCAA4}"/>
              </a:ext>
            </a:extLst>
          </p:cNvPr>
          <p:cNvSpPr txBox="1">
            <a:spLocks/>
          </p:cNvSpPr>
          <p:nvPr/>
        </p:nvSpPr>
        <p:spPr>
          <a:xfrm>
            <a:off x="6527822" y="2486897"/>
            <a:ext cx="5365901" cy="738664"/>
          </a:xfrm>
          <a:prstGeom prst="rect">
            <a:avLst/>
          </a:prstGeom>
        </p:spPr>
        <p:txBody>
          <a:bodyPr wrap="square">
            <a:spAutoFit/>
          </a:bodyPr>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1825623">
              <a:spcBef>
                <a:spcPts val="0"/>
              </a:spcBef>
              <a:buClrTx/>
              <a:buSzTx/>
              <a:defRPr/>
            </a:pPr>
            <a:r>
              <a:rPr lang="fr-FR" sz="1400" dirty="0">
                <a:solidFill>
                  <a:srgbClr val="837D79"/>
                </a:solidFill>
                <a:latin typeface="BNPPSans-Light" panose="02000503020000020004" pitchFamily="2" charset="0"/>
              </a:rPr>
              <a:t>Il s’agit ici de mettre son dépôt local à jour. La solution la plus simple est d’effectuer un « git pull » mais vous pouvez tout aussi bien utiliser les commandes </a:t>
            </a:r>
            <a:r>
              <a:rPr lang="fr-FR" sz="1400" dirty="0" err="1">
                <a:solidFill>
                  <a:srgbClr val="837D79"/>
                </a:solidFill>
                <a:latin typeface="BNPPSans-Light" panose="02000503020000020004" pitchFamily="2" charset="0"/>
              </a:rPr>
              <a:t>fetch+merge</a:t>
            </a:r>
            <a:r>
              <a:rPr lang="fr-FR" sz="1400" dirty="0">
                <a:solidFill>
                  <a:srgbClr val="837D79"/>
                </a:solidFill>
                <a:latin typeface="BNPPSans-Light" panose="02000503020000020004" pitchFamily="2" charset="0"/>
              </a:rPr>
              <a:t> ou encore </a:t>
            </a:r>
            <a:r>
              <a:rPr lang="fr-FR" sz="1400" dirty="0" err="1">
                <a:solidFill>
                  <a:srgbClr val="837D79"/>
                </a:solidFill>
                <a:latin typeface="BNPPSans-Light" panose="02000503020000020004" pitchFamily="2" charset="0"/>
              </a:rPr>
              <a:t>fetch+rebase</a:t>
            </a:r>
            <a:r>
              <a:rPr lang="fr-FR" sz="1400" dirty="0">
                <a:solidFill>
                  <a:srgbClr val="837D79"/>
                </a:solidFill>
                <a:latin typeface="BNPPSans-Light" panose="02000503020000020004" pitchFamily="2" charset="0"/>
              </a:rPr>
              <a:t>.  </a:t>
            </a:r>
            <a:endParaRPr lang="fr-FR" sz="1200" dirty="0">
              <a:solidFill>
                <a:schemeClr val="tx2"/>
              </a:solidFill>
              <a:latin typeface="BNPPSans-Light" panose="02000503020000020004" pitchFamily="2" charset="0"/>
            </a:endParaRPr>
          </a:p>
        </p:txBody>
      </p:sp>
    </p:spTree>
    <p:extLst>
      <p:ext uri="{BB962C8B-B14F-4D97-AF65-F5344CB8AC3E}">
        <p14:creationId xmlns:p14="http://schemas.microsoft.com/office/powerpoint/2010/main" val="674748553"/>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8C3B04-1662-4F53-A3D5-22A3B8B800B8}"/>
              </a:ext>
            </a:extLst>
          </p:cNvPr>
          <p:cNvSpPr/>
          <p:nvPr/>
        </p:nvSpPr>
        <p:spPr>
          <a:xfrm>
            <a:off x="0" y="1758886"/>
            <a:ext cx="12122150" cy="1730326"/>
          </a:xfrm>
          <a:prstGeom prst="rect">
            <a:avLst/>
          </a:prstGeom>
          <a:solidFill>
            <a:schemeClr val="bg1">
              <a:lumMod val="85000"/>
            </a:schemeClr>
          </a:solidFill>
          <a:ln>
            <a:noFill/>
          </a:ln>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13" name="Hexagone 12">
            <a:extLst>
              <a:ext uri="{FF2B5EF4-FFF2-40B4-BE49-F238E27FC236}">
                <a16:creationId xmlns:a16="http://schemas.microsoft.com/office/drawing/2014/main" id="{61B73709-AEF4-46FD-8248-A5F388C143D9}"/>
              </a:ext>
            </a:extLst>
          </p:cNvPr>
          <p:cNvSpPr/>
          <p:nvPr/>
        </p:nvSpPr>
        <p:spPr>
          <a:xfrm>
            <a:off x="4409083"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14" name="Rectangle 13">
            <a:extLst>
              <a:ext uri="{FF2B5EF4-FFF2-40B4-BE49-F238E27FC236}">
                <a16:creationId xmlns:a16="http://schemas.microsoft.com/office/drawing/2014/main" id="{822E734D-6FF3-445C-90D5-41D70310622D}"/>
              </a:ext>
            </a:extLst>
          </p:cNvPr>
          <p:cNvSpPr/>
          <p:nvPr/>
        </p:nvSpPr>
        <p:spPr>
          <a:xfrm>
            <a:off x="0" y="1215501"/>
            <a:ext cx="5066824"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0000" rIns="91440" bIns="90000" numCol="1" spcCol="0" rtlCol="0" fromWordArt="0" anchor="ctr" anchorCtr="0" forceAA="0" compatLnSpc="1">
            <a:prstTxWarp prst="textNoShape">
              <a:avLst/>
            </a:prstTxWarp>
            <a:noAutofit/>
          </a:bodyPr>
          <a:lstStyle/>
          <a:p>
            <a:pPr algn="just" defTabSz="1825623">
              <a:defRPr/>
            </a:pPr>
            <a:r>
              <a:rPr lang="fr-FR" sz="2600" b="1" cap="all" dirty="0">
                <a:solidFill>
                  <a:schemeClr val="accent1">
                    <a:lumMod val="75000"/>
                  </a:schemeClr>
                </a:solidFill>
                <a:latin typeface="BNPPSansCondensed-Bold" panose="02000000000000000000" pitchFamily="2" charset="0"/>
              </a:rPr>
              <a:t>Impossibilité de faire un </a:t>
            </a:r>
            <a:r>
              <a:rPr lang="fr-FR" sz="2600" b="1" cap="all" dirty="0" err="1">
                <a:solidFill>
                  <a:schemeClr val="accent1">
                    <a:lumMod val="75000"/>
                  </a:schemeClr>
                </a:solidFill>
                <a:latin typeface="BNPPSansCondensed-Bold" panose="02000000000000000000" pitchFamily="2" charset="0"/>
              </a:rPr>
              <a:t>checkout</a:t>
            </a:r>
            <a:r>
              <a:rPr lang="fr-FR" sz="2600" b="1" cap="all" dirty="0">
                <a:solidFill>
                  <a:schemeClr val="accent1">
                    <a:lumMod val="75000"/>
                  </a:schemeClr>
                </a:solidFill>
                <a:latin typeface="BNPPSansCondensed-Bold" panose="02000000000000000000" pitchFamily="2" charset="0"/>
              </a:rPr>
              <a:t> : </a:t>
            </a:r>
          </a:p>
          <a:p>
            <a:pPr algn="just" defTabSz="1825623">
              <a:defRPr/>
            </a:pPr>
            <a:r>
              <a:rPr lang="fr-FR" sz="2600" b="1" cap="all" dirty="0">
                <a:solidFill>
                  <a:schemeClr val="accent1">
                    <a:lumMod val="75000"/>
                  </a:schemeClr>
                </a:solidFill>
                <a:latin typeface="BNPPSansCondensed-Bold" panose="02000000000000000000" pitchFamily="2" charset="0"/>
              </a:rPr>
              <a:t>Vous avez des modifications en attente</a:t>
            </a:r>
          </a:p>
        </p:txBody>
      </p:sp>
      <p:sp>
        <p:nvSpPr>
          <p:cNvPr id="12" name="Ellipse 11">
            <a:extLst>
              <a:ext uri="{FF2B5EF4-FFF2-40B4-BE49-F238E27FC236}">
                <a16:creationId xmlns:a16="http://schemas.microsoft.com/office/drawing/2014/main" id="{D254A3FB-60C1-49F7-BC4E-0E7EE2B81D14}"/>
              </a:ext>
            </a:extLst>
          </p:cNvPr>
          <p:cNvSpPr/>
          <p:nvPr/>
        </p:nvSpPr>
        <p:spPr>
          <a:xfrm>
            <a:off x="4473594"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2" name="Sous-titre 1"/>
          <p:cNvSpPr>
            <a:spLocks noGrp="1"/>
          </p:cNvSpPr>
          <p:nvPr>
            <p:ph type="subTitle" idx="1"/>
          </p:nvPr>
        </p:nvSpPr>
        <p:spPr/>
        <p:txBody>
          <a:bodyPr/>
          <a:lstStyle/>
          <a:p>
            <a:r>
              <a:rPr lang="fr-FR" dirty="0"/>
              <a:t>Problèmes courants</a:t>
            </a:r>
          </a:p>
        </p:txBody>
      </p:sp>
      <p:sp>
        <p:nvSpPr>
          <p:cNvPr id="3" name="Espace réservé du pied de page 2"/>
          <p:cNvSpPr>
            <a:spLocks noGrp="1"/>
          </p:cNvSpPr>
          <p:nvPr>
            <p:ph type="ftr" sz="quarter" idx="3"/>
          </p:nvPr>
        </p:nvSpPr>
        <p:spPr/>
        <p:txBody>
          <a:bodyPr/>
          <a:lstStyle/>
          <a:p>
            <a:pPr defTabSz="1211878">
              <a:defRPr/>
            </a:pPr>
            <a:endParaRPr lang="fr-FR">
              <a:solidFill>
                <a:srgbClr val="000000"/>
              </a:solidFill>
            </a:endParaRP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47</a:t>
            </a:fld>
            <a:endParaRPr lang="fr-FR">
              <a:solidFill>
                <a:srgbClr val="000000"/>
              </a:solidFill>
            </a:endParaRPr>
          </a:p>
        </p:txBody>
      </p:sp>
      <p:grpSp>
        <p:nvGrpSpPr>
          <p:cNvPr id="17" name="Group 248">
            <a:extLst>
              <a:ext uri="{FF2B5EF4-FFF2-40B4-BE49-F238E27FC236}">
                <a16:creationId xmlns:a16="http://schemas.microsoft.com/office/drawing/2014/main" id="{AC1E1029-E32E-417E-9321-219C164E4D12}"/>
              </a:ext>
            </a:extLst>
          </p:cNvPr>
          <p:cNvGrpSpPr>
            <a:grpSpLocks noChangeAspect="1"/>
          </p:cNvGrpSpPr>
          <p:nvPr/>
        </p:nvGrpSpPr>
        <p:grpSpPr bwMode="auto">
          <a:xfrm>
            <a:off x="4778027" y="1463451"/>
            <a:ext cx="471254" cy="576475"/>
            <a:chOff x="-752" y="1103"/>
            <a:chExt cx="421" cy="515"/>
          </a:xfrm>
          <a:solidFill>
            <a:schemeClr val="accent2"/>
          </a:solidFill>
        </p:grpSpPr>
        <p:sp>
          <p:nvSpPr>
            <p:cNvPr id="20" name="Freeform 5">
              <a:extLst>
                <a:ext uri="{FF2B5EF4-FFF2-40B4-BE49-F238E27FC236}">
                  <a16:creationId xmlns:a16="http://schemas.microsoft.com/office/drawing/2014/main" id="{7D002264-D3D4-44CA-A7E1-A511E10F19D3}"/>
                </a:ext>
              </a:extLst>
            </p:cNvPr>
            <p:cNvSpPr>
              <a:spLocks noEditPoints="1"/>
            </p:cNvSpPr>
            <p:nvPr/>
          </p:nvSpPr>
          <p:spPr bwMode="auto">
            <a:xfrm>
              <a:off x="-752" y="1103"/>
              <a:ext cx="421" cy="515"/>
            </a:xfrm>
            <a:custGeom>
              <a:avLst/>
              <a:gdLst>
                <a:gd name="T0" fmla="*/ 159 w 207"/>
                <a:gd name="T1" fmla="*/ 96 h 251"/>
                <a:gd name="T2" fmla="*/ 159 w 207"/>
                <a:gd name="T3" fmla="*/ 48 h 251"/>
                <a:gd name="T4" fmla="*/ 111 w 207"/>
                <a:gd name="T5" fmla="*/ 0 h 251"/>
                <a:gd name="T6" fmla="*/ 96 w 207"/>
                <a:gd name="T7" fmla="*/ 0 h 251"/>
                <a:gd name="T8" fmla="*/ 48 w 207"/>
                <a:gd name="T9" fmla="*/ 48 h 251"/>
                <a:gd name="T10" fmla="*/ 48 w 207"/>
                <a:gd name="T11" fmla="*/ 96 h 251"/>
                <a:gd name="T12" fmla="*/ 0 w 207"/>
                <a:gd name="T13" fmla="*/ 149 h 251"/>
                <a:gd name="T14" fmla="*/ 0 w 207"/>
                <a:gd name="T15" fmla="*/ 197 h 251"/>
                <a:gd name="T16" fmla="*/ 54 w 207"/>
                <a:gd name="T17" fmla="*/ 251 h 251"/>
                <a:gd name="T18" fmla="*/ 153 w 207"/>
                <a:gd name="T19" fmla="*/ 251 h 251"/>
                <a:gd name="T20" fmla="*/ 207 w 207"/>
                <a:gd name="T21" fmla="*/ 197 h 251"/>
                <a:gd name="T22" fmla="*/ 207 w 207"/>
                <a:gd name="T23" fmla="*/ 149 h 251"/>
                <a:gd name="T24" fmla="*/ 159 w 207"/>
                <a:gd name="T25" fmla="*/ 96 h 251"/>
                <a:gd name="T26" fmla="*/ 60 w 207"/>
                <a:gd name="T27" fmla="*/ 48 h 251"/>
                <a:gd name="T28" fmla="*/ 96 w 207"/>
                <a:gd name="T29" fmla="*/ 12 h 251"/>
                <a:gd name="T30" fmla="*/ 111 w 207"/>
                <a:gd name="T31" fmla="*/ 12 h 251"/>
                <a:gd name="T32" fmla="*/ 147 w 207"/>
                <a:gd name="T33" fmla="*/ 48 h 251"/>
                <a:gd name="T34" fmla="*/ 147 w 207"/>
                <a:gd name="T35" fmla="*/ 95 h 251"/>
                <a:gd name="T36" fmla="*/ 60 w 207"/>
                <a:gd name="T37" fmla="*/ 95 h 251"/>
                <a:gd name="T38" fmla="*/ 60 w 207"/>
                <a:gd name="T39" fmla="*/ 48 h 251"/>
                <a:gd name="T40" fmla="*/ 195 w 207"/>
                <a:gd name="T41" fmla="*/ 197 h 251"/>
                <a:gd name="T42" fmla="*/ 153 w 207"/>
                <a:gd name="T43" fmla="*/ 239 h 251"/>
                <a:gd name="T44" fmla="*/ 54 w 207"/>
                <a:gd name="T45" fmla="*/ 239 h 251"/>
                <a:gd name="T46" fmla="*/ 12 w 207"/>
                <a:gd name="T47" fmla="*/ 197 h 251"/>
                <a:gd name="T48" fmla="*/ 12 w 207"/>
                <a:gd name="T49" fmla="*/ 149 h 251"/>
                <a:gd name="T50" fmla="*/ 48 w 207"/>
                <a:gd name="T51" fmla="*/ 108 h 251"/>
                <a:gd name="T52" fmla="*/ 48 w 207"/>
                <a:gd name="T53" fmla="*/ 114 h 251"/>
                <a:gd name="T54" fmla="*/ 54 w 207"/>
                <a:gd name="T55" fmla="*/ 120 h 251"/>
                <a:gd name="T56" fmla="*/ 60 w 207"/>
                <a:gd name="T57" fmla="*/ 114 h 251"/>
                <a:gd name="T58" fmla="*/ 60 w 207"/>
                <a:gd name="T59" fmla="*/ 107 h 251"/>
                <a:gd name="T60" fmla="*/ 147 w 207"/>
                <a:gd name="T61" fmla="*/ 107 h 251"/>
                <a:gd name="T62" fmla="*/ 147 w 207"/>
                <a:gd name="T63" fmla="*/ 114 h 251"/>
                <a:gd name="T64" fmla="*/ 153 w 207"/>
                <a:gd name="T65" fmla="*/ 120 h 251"/>
                <a:gd name="T66" fmla="*/ 159 w 207"/>
                <a:gd name="T67" fmla="*/ 114 h 251"/>
                <a:gd name="T68" fmla="*/ 159 w 207"/>
                <a:gd name="T69" fmla="*/ 108 h 251"/>
                <a:gd name="T70" fmla="*/ 195 w 207"/>
                <a:gd name="T71" fmla="*/ 149 h 251"/>
                <a:gd name="T72" fmla="*/ 195 w 207"/>
                <a:gd name="T73" fmla="*/ 19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251">
                  <a:moveTo>
                    <a:pt x="159" y="96"/>
                  </a:moveTo>
                  <a:cubicBezTo>
                    <a:pt x="159" y="48"/>
                    <a:pt x="159" y="48"/>
                    <a:pt x="159" y="48"/>
                  </a:cubicBezTo>
                  <a:cubicBezTo>
                    <a:pt x="159" y="22"/>
                    <a:pt x="137" y="0"/>
                    <a:pt x="111" y="0"/>
                  </a:cubicBezTo>
                  <a:cubicBezTo>
                    <a:pt x="96" y="0"/>
                    <a:pt x="96" y="0"/>
                    <a:pt x="96" y="0"/>
                  </a:cubicBezTo>
                  <a:cubicBezTo>
                    <a:pt x="70" y="0"/>
                    <a:pt x="48" y="22"/>
                    <a:pt x="48" y="48"/>
                  </a:cubicBezTo>
                  <a:cubicBezTo>
                    <a:pt x="48" y="96"/>
                    <a:pt x="48" y="96"/>
                    <a:pt x="48" y="96"/>
                  </a:cubicBezTo>
                  <a:cubicBezTo>
                    <a:pt x="21" y="99"/>
                    <a:pt x="0" y="122"/>
                    <a:pt x="0" y="149"/>
                  </a:cubicBezTo>
                  <a:cubicBezTo>
                    <a:pt x="0" y="197"/>
                    <a:pt x="0" y="197"/>
                    <a:pt x="0" y="197"/>
                  </a:cubicBezTo>
                  <a:cubicBezTo>
                    <a:pt x="0" y="227"/>
                    <a:pt x="24" y="251"/>
                    <a:pt x="54" y="251"/>
                  </a:cubicBezTo>
                  <a:cubicBezTo>
                    <a:pt x="153" y="251"/>
                    <a:pt x="153" y="251"/>
                    <a:pt x="153" y="251"/>
                  </a:cubicBezTo>
                  <a:cubicBezTo>
                    <a:pt x="182" y="251"/>
                    <a:pt x="207" y="227"/>
                    <a:pt x="207" y="197"/>
                  </a:cubicBezTo>
                  <a:cubicBezTo>
                    <a:pt x="207" y="149"/>
                    <a:pt x="207" y="149"/>
                    <a:pt x="207" y="149"/>
                  </a:cubicBezTo>
                  <a:cubicBezTo>
                    <a:pt x="207" y="122"/>
                    <a:pt x="186" y="99"/>
                    <a:pt x="159" y="96"/>
                  </a:cubicBezTo>
                  <a:close/>
                  <a:moveTo>
                    <a:pt x="60" y="48"/>
                  </a:moveTo>
                  <a:cubicBezTo>
                    <a:pt x="60" y="28"/>
                    <a:pt x="76" y="12"/>
                    <a:pt x="96" y="12"/>
                  </a:cubicBezTo>
                  <a:cubicBezTo>
                    <a:pt x="111" y="12"/>
                    <a:pt x="111" y="12"/>
                    <a:pt x="111" y="12"/>
                  </a:cubicBezTo>
                  <a:cubicBezTo>
                    <a:pt x="131" y="12"/>
                    <a:pt x="147" y="28"/>
                    <a:pt x="147" y="48"/>
                  </a:cubicBezTo>
                  <a:cubicBezTo>
                    <a:pt x="147" y="95"/>
                    <a:pt x="147" y="95"/>
                    <a:pt x="147" y="95"/>
                  </a:cubicBezTo>
                  <a:cubicBezTo>
                    <a:pt x="60" y="95"/>
                    <a:pt x="60" y="95"/>
                    <a:pt x="60" y="95"/>
                  </a:cubicBezTo>
                  <a:lnTo>
                    <a:pt x="60" y="48"/>
                  </a:lnTo>
                  <a:close/>
                  <a:moveTo>
                    <a:pt x="195" y="197"/>
                  </a:moveTo>
                  <a:cubicBezTo>
                    <a:pt x="195" y="220"/>
                    <a:pt x="176" y="239"/>
                    <a:pt x="153" y="239"/>
                  </a:cubicBezTo>
                  <a:cubicBezTo>
                    <a:pt x="54" y="239"/>
                    <a:pt x="54" y="239"/>
                    <a:pt x="54" y="239"/>
                  </a:cubicBezTo>
                  <a:cubicBezTo>
                    <a:pt x="31" y="239"/>
                    <a:pt x="12" y="220"/>
                    <a:pt x="12" y="197"/>
                  </a:cubicBezTo>
                  <a:cubicBezTo>
                    <a:pt x="12" y="149"/>
                    <a:pt x="12" y="149"/>
                    <a:pt x="12" y="149"/>
                  </a:cubicBezTo>
                  <a:cubicBezTo>
                    <a:pt x="12" y="128"/>
                    <a:pt x="28" y="111"/>
                    <a:pt x="48" y="108"/>
                  </a:cubicBezTo>
                  <a:cubicBezTo>
                    <a:pt x="48" y="114"/>
                    <a:pt x="48" y="114"/>
                    <a:pt x="48" y="114"/>
                  </a:cubicBezTo>
                  <a:cubicBezTo>
                    <a:pt x="48" y="117"/>
                    <a:pt x="51" y="120"/>
                    <a:pt x="54" y="120"/>
                  </a:cubicBezTo>
                  <a:cubicBezTo>
                    <a:pt x="57" y="120"/>
                    <a:pt x="60" y="117"/>
                    <a:pt x="60" y="114"/>
                  </a:cubicBezTo>
                  <a:cubicBezTo>
                    <a:pt x="60" y="107"/>
                    <a:pt x="60" y="107"/>
                    <a:pt x="60" y="107"/>
                  </a:cubicBezTo>
                  <a:cubicBezTo>
                    <a:pt x="147" y="107"/>
                    <a:pt x="147" y="107"/>
                    <a:pt x="147" y="107"/>
                  </a:cubicBezTo>
                  <a:cubicBezTo>
                    <a:pt x="147" y="114"/>
                    <a:pt x="147" y="114"/>
                    <a:pt x="147" y="114"/>
                  </a:cubicBezTo>
                  <a:cubicBezTo>
                    <a:pt x="147" y="117"/>
                    <a:pt x="149" y="120"/>
                    <a:pt x="153" y="120"/>
                  </a:cubicBezTo>
                  <a:cubicBezTo>
                    <a:pt x="156" y="120"/>
                    <a:pt x="159" y="117"/>
                    <a:pt x="159" y="114"/>
                  </a:cubicBezTo>
                  <a:cubicBezTo>
                    <a:pt x="159" y="108"/>
                    <a:pt x="159" y="108"/>
                    <a:pt x="159" y="108"/>
                  </a:cubicBezTo>
                  <a:cubicBezTo>
                    <a:pt x="179" y="111"/>
                    <a:pt x="195" y="128"/>
                    <a:pt x="195" y="149"/>
                  </a:cubicBezTo>
                  <a:lnTo>
                    <a:pt x="19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a16="http://schemas.microsoft.com/office/drawing/2014/main" id="{4CB361BF-E3F9-4198-A525-B51F6B8128D6}"/>
                </a:ext>
              </a:extLst>
            </p:cNvPr>
            <p:cNvSpPr>
              <a:spLocks/>
            </p:cNvSpPr>
            <p:nvPr/>
          </p:nvSpPr>
          <p:spPr bwMode="auto">
            <a:xfrm>
              <a:off x="-587" y="1388"/>
              <a:ext cx="93" cy="144"/>
            </a:xfrm>
            <a:custGeom>
              <a:avLst/>
              <a:gdLst>
                <a:gd name="T0" fmla="*/ 45 w 46"/>
                <a:gd name="T1" fmla="*/ 25 h 70"/>
                <a:gd name="T2" fmla="*/ 32 w 46"/>
                <a:gd name="T3" fmla="*/ 44 h 70"/>
                <a:gd name="T4" fmla="*/ 32 w 46"/>
                <a:gd name="T5" fmla="*/ 61 h 70"/>
                <a:gd name="T6" fmla="*/ 22 w 46"/>
                <a:gd name="T7" fmla="*/ 70 h 70"/>
                <a:gd name="T8" fmla="*/ 22 w 46"/>
                <a:gd name="T9" fmla="*/ 70 h 70"/>
                <a:gd name="T10" fmla="*/ 13 w 46"/>
                <a:gd name="T11" fmla="*/ 61 h 70"/>
                <a:gd name="T12" fmla="*/ 13 w 46"/>
                <a:gd name="T13" fmla="*/ 44 h 70"/>
                <a:gd name="T14" fmla="*/ 0 w 46"/>
                <a:gd name="T15" fmla="*/ 23 h 70"/>
                <a:gd name="T16" fmla="*/ 23 w 46"/>
                <a:gd name="T17" fmla="*/ 0 h 70"/>
                <a:gd name="T18" fmla="*/ 45 w 46"/>
                <a:gd name="T19"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0">
                  <a:moveTo>
                    <a:pt x="45" y="25"/>
                  </a:moveTo>
                  <a:cubicBezTo>
                    <a:pt x="45" y="33"/>
                    <a:pt x="39" y="41"/>
                    <a:pt x="32" y="44"/>
                  </a:cubicBezTo>
                  <a:cubicBezTo>
                    <a:pt x="32" y="61"/>
                    <a:pt x="32" y="61"/>
                    <a:pt x="32" y="61"/>
                  </a:cubicBezTo>
                  <a:cubicBezTo>
                    <a:pt x="32" y="66"/>
                    <a:pt x="28" y="70"/>
                    <a:pt x="22" y="70"/>
                  </a:cubicBezTo>
                  <a:cubicBezTo>
                    <a:pt x="22" y="70"/>
                    <a:pt x="22" y="70"/>
                    <a:pt x="22" y="70"/>
                  </a:cubicBezTo>
                  <a:cubicBezTo>
                    <a:pt x="17" y="70"/>
                    <a:pt x="13" y="66"/>
                    <a:pt x="13" y="61"/>
                  </a:cubicBezTo>
                  <a:cubicBezTo>
                    <a:pt x="13" y="44"/>
                    <a:pt x="13" y="44"/>
                    <a:pt x="13" y="44"/>
                  </a:cubicBezTo>
                  <a:cubicBezTo>
                    <a:pt x="5" y="41"/>
                    <a:pt x="0" y="33"/>
                    <a:pt x="0" y="23"/>
                  </a:cubicBezTo>
                  <a:cubicBezTo>
                    <a:pt x="0" y="11"/>
                    <a:pt x="10" y="0"/>
                    <a:pt x="23" y="0"/>
                  </a:cubicBezTo>
                  <a:cubicBezTo>
                    <a:pt x="35" y="1"/>
                    <a:pt x="46" y="12"/>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8" name="Hexagone 27">
            <a:extLst>
              <a:ext uri="{FF2B5EF4-FFF2-40B4-BE49-F238E27FC236}">
                <a16:creationId xmlns:a16="http://schemas.microsoft.com/office/drawing/2014/main" id="{E0324ADA-C2A4-4152-88B4-27ACA7A55BFE}"/>
              </a:ext>
            </a:extLst>
          </p:cNvPr>
          <p:cNvSpPr/>
          <p:nvPr/>
        </p:nvSpPr>
        <p:spPr>
          <a:xfrm>
            <a:off x="6205091"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29" name="Rectangle 28">
            <a:extLst>
              <a:ext uri="{FF2B5EF4-FFF2-40B4-BE49-F238E27FC236}">
                <a16:creationId xmlns:a16="http://schemas.microsoft.com/office/drawing/2014/main" id="{12B0A91B-536B-4409-96C7-2A5563C3F9CF}"/>
              </a:ext>
            </a:extLst>
          </p:cNvPr>
          <p:cNvSpPr/>
          <p:nvPr/>
        </p:nvSpPr>
        <p:spPr>
          <a:xfrm>
            <a:off x="7096891" y="1215501"/>
            <a:ext cx="5025259"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216000" bIns="90000" numCol="1" spcCol="0" rtlCol="0" fromWordArt="0" anchor="ctr" anchorCtr="0" forceAA="0" compatLnSpc="1">
            <a:prstTxWarp prst="textNoShape">
              <a:avLst/>
            </a:prstTxWarp>
            <a:noAutofit/>
          </a:bodyPr>
          <a:lstStyle/>
          <a:p>
            <a:r>
              <a:rPr lang="fr-FR" sz="2600" b="1" cap="all" dirty="0">
                <a:solidFill>
                  <a:schemeClr val="accent1">
                    <a:lumMod val="75000"/>
                  </a:schemeClr>
                </a:solidFill>
                <a:latin typeface="BNPPSansCondensed-Bold" panose="02000000000000000000" pitchFamily="2" charset="0"/>
              </a:rPr>
              <a:t>             Récupérer la dernière version</a:t>
            </a:r>
          </a:p>
        </p:txBody>
      </p:sp>
      <p:sp>
        <p:nvSpPr>
          <p:cNvPr id="30" name="Ellipse 29">
            <a:extLst>
              <a:ext uri="{FF2B5EF4-FFF2-40B4-BE49-F238E27FC236}">
                <a16:creationId xmlns:a16="http://schemas.microsoft.com/office/drawing/2014/main" id="{5A23B5A2-CD64-40CD-82C0-10646307E0FE}"/>
              </a:ext>
            </a:extLst>
          </p:cNvPr>
          <p:cNvSpPr/>
          <p:nvPr/>
        </p:nvSpPr>
        <p:spPr>
          <a:xfrm>
            <a:off x="6527822"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none" lIns="23030" tIns="0" rIns="23030" bIns="0" numCol="1" spcCol="0" rtlCol="0" fromWordArt="0" anchor="ctr" anchorCtr="1" forceAA="0" compatLnSpc="1">
            <a:prstTxWarp prst="textNoShape">
              <a:avLst/>
            </a:prstTxWarp>
            <a:noAutofit/>
          </a:bodyPr>
          <a:lstStyle/>
          <a:p>
            <a:pPr defTabSz="1171502" eaLnBrk="0" fontAlgn="base" hangingPunct="0">
              <a:spcBef>
                <a:spcPct val="0"/>
              </a:spcBef>
              <a:spcAft>
                <a:spcPct val="0"/>
              </a:spcAft>
            </a:pPr>
            <a:endParaRPr lang="fr-FR" sz="1300" dirty="0">
              <a:solidFill>
                <a:srgbClr val="FFFFFF"/>
              </a:solidFill>
              <a:cs typeface="Arial" charset="0"/>
            </a:endParaRPr>
          </a:p>
        </p:txBody>
      </p:sp>
      <p:grpSp>
        <p:nvGrpSpPr>
          <p:cNvPr id="22" name="Group 413">
            <a:extLst>
              <a:ext uri="{FF2B5EF4-FFF2-40B4-BE49-F238E27FC236}">
                <a16:creationId xmlns:a16="http://schemas.microsoft.com/office/drawing/2014/main" id="{02158852-798E-4F82-A38F-75DB5234227C}"/>
              </a:ext>
            </a:extLst>
          </p:cNvPr>
          <p:cNvGrpSpPr/>
          <p:nvPr/>
        </p:nvGrpSpPr>
        <p:grpSpPr>
          <a:xfrm>
            <a:off x="6806008" y="1476080"/>
            <a:ext cx="530967" cy="551216"/>
            <a:chOff x="-1120923" y="8495780"/>
            <a:chExt cx="374650" cy="388938"/>
          </a:xfrm>
          <a:solidFill>
            <a:schemeClr val="accent2"/>
          </a:solidFill>
        </p:grpSpPr>
        <p:sp>
          <p:nvSpPr>
            <p:cNvPr id="24" name="Freeform 192">
              <a:extLst>
                <a:ext uri="{FF2B5EF4-FFF2-40B4-BE49-F238E27FC236}">
                  <a16:creationId xmlns:a16="http://schemas.microsoft.com/office/drawing/2014/main" id="{4CFAC287-E35B-4217-9B6F-5B92B3A06F26}"/>
                </a:ext>
              </a:extLst>
            </p:cNvPr>
            <p:cNvSpPr>
              <a:spLocks noEditPoints="1"/>
            </p:cNvSpPr>
            <p:nvPr/>
          </p:nvSpPr>
          <p:spPr bwMode="auto">
            <a:xfrm>
              <a:off x="-1120923" y="8495780"/>
              <a:ext cx="374650" cy="388938"/>
            </a:xfrm>
            <a:custGeom>
              <a:avLst/>
              <a:gdLst>
                <a:gd name="T0" fmla="*/ 116 w 117"/>
                <a:gd name="T1" fmla="*/ 92 h 121"/>
                <a:gd name="T2" fmla="*/ 81 w 117"/>
                <a:gd name="T3" fmla="*/ 57 h 121"/>
                <a:gd name="T4" fmla="*/ 71 w 117"/>
                <a:gd name="T5" fmla="*/ 17 h 121"/>
                <a:gd name="T6" fmla="*/ 12 w 117"/>
                <a:gd name="T7" fmla="*/ 17 h 121"/>
                <a:gd name="T8" fmla="*/ 0 w 117"/>
                <a:gd name="T9" fmla="*/ 46 h 121"/>
                <a:gd name="T10" fmla="*/ 12 w 117"/>
                <a:gd name="T11" fmla="*/ 75 h 121"/>
                <a:gd name="T12" fmla="*/ 41 w 117"/>
                <a:gd name="T13" fmla="*/ 87 h 121"/>
                <a:gd name="T14" fmla="*/ 61 w 117"/>
                <a:gd name="T15" fmla="*/ 82 h 121"/>
                <a:gd name="T16" fmla="*/ 62 w 117"/>
                <a:gd name="T17" fmla="*/ 82 h 121"/>
                <a:gd name="T18" fmla="*/ 62 w 117"/>
                <a:gd name="T19" fmla="*/ 89 h 121"/>
                <a:gd name="T20" fmla="*/ 65 w 117"/>
                <a:gd name="T21" fmla="*/ 92 h 121"/>
                <a:gd name="T22" fmla="*/ 72 w 117"/>
                <a:gd name="T23" fmla="*/ 92 h 121"/>
                <a:gd name="T24" fmla="*/ 72 w 117"/>
                <a:gd name="T25" fmla="*/ 99 h 121"/>
                <a:gd name="T26" fmla="*/ 75 w 117"/>
                <a:gd name="T27" fmla="*/ 102 h 121"/>
                <a:gd name="T28" fmla="*/ 82 w 117"/>
                <a:gd name="T29" fmla="*/ 102 h 121"/>
                <a:gd name="T30" fmla="*/ 82 w 117"/>
                <a:gd name="T31" fmla="*/ 108 h 121"/>
                <a:gd name="T32" fmla="*/ 85 w 117"/>
                <a:gd name="T33" fmla="*/ 111 h 121"/>
                <a:gd name="T34" fmla="*/ 91 w 117"/>
                <a:gd name="T35" fmla="*/ 111 h 121"/>
                <a:gd name="T36" fmla="*/ 91 w 117"/>
                <a:gd name="T37" fmla="*/ 118 h 121"/>
                <a:gd name="T38" fmla="*/ 94 w 117"/>
                <a:gd name="T39" fmla="*/ 121 h 121"/>
                <a:gd name="T40" fmla="*/ 114 w 117"/>
                <a:gd name="T41" fmla="*/ 121 h 121"/>
                <a:gd name="T42" fmla="*/ 117 w 117"/>
                <a:gd name="T43" fmla="*/ 118 h 121"/>
                <a:gd name="T44" fmla="*/ 117 w 117"/>
                <a:gd name="T45" fmla="*/ 94 h 121"/>
                <a:gd name="T46" fmla="*/ 116 w 117"/>
                <a:gd name="T47" fmla="*/ 92 h 121"/>
                <a:gd name="T48" fmla="*/ 111 w 117"/>
                <a:gd name="T49" fmla="*/ 115 h 121"/>
                <a:gd name="T50" fmla="*/ 97 w 117"/>
                <a:gd name="T51" fmla="*/ 115 h 121"/>
                <a:gd name="T52" fmla="*/ 97 w 117"/>
                <a:gd name="T53" fmla="*/ 108 h 121"/>
                <a:gd name="T54" fmla="*/ 94 w 117"/>
                <a:gd name="T55" fmla="*/ 105 h 121"/>
                <a:gd name="T56" fmla="*/ 88 w 117"/>
                <a:gd name="T57" fmla="*/ 105 h 121"/>
                <a:gd name="T58" fmla="*/ 88 w 117"/>
                <a:gd name="T59" fmla="*/ 99 h 121"/>
                <a:gd name="T60" fmla="*/ 85 w 117"/>
                <a:gd name="T61" fmla="*/ 96 h 121"/>
                <a:gd name="T62" fmla="*/ 78 w 117"/>
                <a:gd name="T63" fmla="*/ 96 h 121"/>
                <a:gd name="T64" fmla="*/ 78 w 117"/>
                <a:gd name="T65" fmla="*/ 89 h 121"/>
                <a:gd name="T66" fmla="*/ 75 w 117"/>
                <a:gd name="T67" fmla="*/ 86 h 121"/>
                <a:gd name="T68" fmla="*/ 68 w 117"/>
                <a:gd name="T69" fmla="*/ 86 h 121"/>
                <a:gd name="T70" fmla="*/ 68 w 117"/>
                <a:gd name="T71" fmla="*/ 79 h 121"/>
                <a:gd name="T72" fmla="*/ 65 w 117"/>
                <a:gd name="T73" fmla="*/ 76 h 121"/>
                <a:gd name="T74" fmla="*/ 60 w 117"/>
                <a:gd name="T75" fmla="*/ 76 h 121"/>
                <a:gd name="T76" fmla="*/ 60 w 117"/>
                <a:gd name="T77" fmla="*/ 76 h 121"/>
                <a:gd name="T78" fmla="*/ 59 w 117"/>
                <a:gd name="T79" fmla="*/ 77 h 121"/>
                <a:gd name="T80" fmla="*/ 59 w 117"/>
                <a:gd name="T81" fmla="*/ 77 h 121"/>
                <a:gd name="T82" fmla="*/ 58 w 117"/>
                <a:gd name="T83" fmla="*/ 77 h 121"/>
                <a:gd name="T84" fmla="*/ 16 w 117"/>
                <a:gd name="T85" fmla="*/ 71 h 121"/>
                <a:gd name="T86" fmla="*/ 6 w 117"/>
                <a:gd name="T87" fmla="*/ 46 h 121"/>
                <a:gd name="T88" fmla="*/ 16 w 117"/>
                <a:gd name="T89" fmla="*/ 21 h 121"/>
                <a:gd name="T90" fmla="*/ 66 w 117"/>
                <a:gd name="T91" fmla="*/ 21 h 121"/>
                <a:gd name="T92" fmla="*/ 75 w 117"/>
                <a:gd name="T93" fmla="*/ 57 h 121"/>
                <a:gd name="T94" fmla="*/ 75 w 117"/>
                <a:gd name="T95" fmla="*/ 58 h 121"/>
                <a:gd name="T96" fmla="*/ 75 w 117"/>
                <a:gd name="T97" fmla="*/ 58 h 121"/>
                <a:gd name="T98" fmla="*/ 75 w 117"/>
                <a:gd name="T99" fmla="*/ 59 h 121"/>
                <a:gd name="T100" fmla="*/ 75 w 117"/>
                <a:gd name="T101" fmla="*/ 59 h 121"/>
                <a:gd name="T102" fmla="*/ 75 w 117"/>
                <a:gd name="T103" fmla="*/ 60 h 121"/>
                <a:gd name="T104" fmla="*/ 76 w 117"/>
                <a:gd name="T105" fmla="*/ 60 h 121"/>
                <a:gd name="T106" fmla="*/ 111 w 117"/>
                <a:gd name="T107" fmla="*/ 95 h 121"/>
                <a:gd name="T108" fmla="*/ 111 w 117"/>
                <a:gd name="T109"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21">
                  <a:moveTo>
                    <a:pt x="116" y="92"/>
                  </a:moveTo>
                  <a:cubicBezTo>
                    <a:pt x="81" y="57"/>
                    <a:pt x="81" y="57"/>
                    <a:pt x="81" y="57"/>
                  </a:cubicBezTo>
                  <a:cubicBezTo>
                    <a:pt x="85" y="43"/>
                    <a:pt x="81" y="27"/>
                    <a:pt x="71" y="17"/>
                  </a:cubicBezTo>
                  <a:cubicBezTo>
                    <a:pt x="54" y="0"/>
                    <a:pt x="28" y="0"/>
                    <a:pt x="12" y="17"/>
                  </a:cubicBezTo>
                  <a:cubicBezTo>
                    <a:pt x="4" y="24"/>
                    <a:pt x="0" y="35"/>
                    <a:pt x="0" y="46"/>
                  </a:cubicBezTo>
                  <a:cubicBezTo>
                    <a:pt x="0" y="57"/>
                    <a:pt x="4" y="67"/>
                    <a:pt x="12" y="75"/>
                  </a:cubicBezTo>
                  <a:cubicBezTo>
                    <a:pt x="20" y="83"/>
                    <a:pt x="31" y="87"/>
                    <a:pt x="41" y="87"/>
                  </a:cubicBezTo>
                  <a:cubicBezTo>
                    <a:pt x="48" y="87"/>
                    <a:pt x="54" y="86"/>
                    <a:pt x="61" y="82"/>
                  </a:cubicBezTo>
                  <a:cubicBezTo>
                    <a:pt x="62" y="82"/>
                    <a:pt x="62" y="82"/>
                    <a:pt x="62" y="82"/>
                  </a:cubicBezTo>
                  <a:cubicBezTo>
                    <a:pt x="62" y="89"/>
                    <a:pt x="62" y="89"/>
                    <a:pt x="62" y="89"/>
                  </a:cubicBezTo>
                  <a:cubicBezTo>
                    <a:pt x="62" y="91"/>
                    <a:pt x="64" y="92"/>
                    <a:pt x="65" y="92"/>
                  </a:cubicBezTo>
                  <a:cubicBezTo>
                    <a:pt x="72" y="92"/>
                    <a:pt x="72" y="92"/>
                    <a:pt x="72" y="92"/>
                  </a:cubicBezTo>
                  <a:cubicBezTo>
                    <a:pt x="72" y="99"/>
                    <a:pt x="72" y="99"/>
                    <a:pt x="72" y="99"/>
                  </a:cubicBezTo>
                  <a:cubicBezTo>
                    <a:pt x="72" y="100"/>
                    <a:pt x="73" y="102"/>
                    <a:pt x="75" y="102"/>
                  </a:cubicBezTo>
                  <a:cubicBezTo>
                    <a:pt x="82" y="102"/>
                    <a:pt x="82" y="102"/>
                    <a:pt x="82" y="102"/>
                  </a:cubicBezTo>
                  <a:cubicBezTo>
                    <a:pt x="82" y="108"/>
                    <a:pt x="82" y="108"/>
                    <a:pt x="82" y="108"/>
                  </a:cubicBezTo>
                  <a:cubicBezTo>
                    <a:pt x="82" y="110"/>
                    <a:pt x="83" y="111"/>
                    <a:pt x="85" y="111"/>
                  </a:cubicBezTo>
                  <a:cubicBezTo>
                    <a:pt x="91" y="111"/>
                    <a:pt x="91" y="111"/>
                    <a:pt x="91" y="111"/>
                  </a:cubicBezTo>
                  <a:cubicBezTo>
                    <a:pt x="91" y="118"/>
                    <a:pt x="91" y="118"/>
                    <a:pt x="91" y="118"/>
                  </a:cubicBezTo>
                  <a:cubicBezTo>
                    <a:pt x="91" y="119"/>
                    <a:pt x="93" y="121"/>
                    <a:pt x="94" y="121"/>
                  </a:cubicBezTo>
                  <a:cubicBezTo>
                    <a:pt x="114" y="121"/>
                    <a:pt x="114" y="121"/>
                    <a:pt x="114" y="121"/>
                  </a:cubicBezTo>
                  <a:cubicBezTo>
                    <a:pt x="115" y="121"/>
                    <a:pt x="117" y="119"/>
                    <a:pt x="117" y="118"/>
                  </a:cubicBezTo>
                  <a:cubicBezTo>
                    <a:pt x="117" y="94"/>
                    <a:pt x="117" y="94"/>
                    <a:pt x="117" y="94"/>
                  </a:cubicBezTo>
                  <a:cubicBezTo>
                    <a:pt x="117" y="93"/>
                    <a:pt x="116" y="92"/>
                    <a:pt x="116" y="92"/>
                  </a:cubicBezTo>
                  <a:close/>
                  <a:moveTo>
                    <a:pt x="111" y="115"/>
                  </a:moveTo>
                  <a:cubicBezTo>
                    <a:pt x="97" y="115"/>
                    <a:pt x="97" y="115"/>
                    <a:pt x="97" y="115"/>
                  </a:cubicBezTo>
                  <a:cubicBezTo>
                    <a:pt x="97" y="108"/>
                    <a:pt x="97" y="108"/>
                    <a:pt x="97" y="108"/>
                  </a:cubicBezTo>
                  <a:cubicBezTo>
                    <a:pt x="97" y="107"/>
                    <a:pt x="96" y="105"/>
                    <a:pt x="94" y="105"/>
                  </a:cubicBezTo>
                  <a:cubicBezTo>
                    <a:pt x="88" y="105"/>
                    <a:pt x="88" y="105"/>
                    <a:pt x="88" y="105"/>
                  </a:cubicBezTo>
                  <a:cubicBezTo>
                    <a:pt x="88" y="99"/>
                    <a:pt x="88" y="99"/>
                    <a:pt x="88" y="99"/>
                  </a:cubicBezTo>
                  <a:cubicBezTo>
                    <a:pt x="88" y="97"/>
                    <a:pt x="86" y="96"/>
                    <a:pt x="85" y="96"/>
                  </a:cubicBezTo>
                  <a:cubicBezTo>
                    <a:pt x="78" y="96"/>
                    <a:pt x="78" y="96"/>
                    <a:pt x="78" y="96"/>
                  </a:cubicBezTo>
                  <a:cubicBezTo>
                    <a:pt x="78" y="89"/>
                    <a:pt x="78" y="89"/>
                    <a:pt x="78" y="89"/>
                  </a:cubicBezTo>
                  <a:cubicBezTo>
                    <a:pt x="78" y="87"/>
                    <a:pt x="77" y="86"/>
                    <a:pt x="75" y="86"/>
                  </a:cubicBezTo>
                  <a:cubicBezTo>
                    <a:pt x="68" y="86"/>
                    <a:pt x="68" y="86"/>
                    <a:pt x="68" y="86"/>
                  </a:cubicBezTo>
                  <a:cubicBezTo>
                    <a:pt x="68" y="79"/>
                    <a:pt x="68" y="79"/>
                    <a:pt x="68" y="79"/>
                  </a:cubicBezTo>
                  <a:cubicBezTo>
                    <a:pt x="68" y="78"/>
                    <a:pt x="67" y="76"/>
                    <a:pt x="65" y="76"/>
                  </a:cubicBezTo>
                  <a:cubicBezTo>
                    <a:pt x="60" y="76"/>
                    <a:pt x="60" y="76"/>
                    <a:pt x="60" y="76"/>
                  </a:cubicBezTo>
                  <a:cubicBezTo>
                    <a:pt x="60" y="76"/>
                    <a:pt x="60" y="76"/>
                    <a:pt x="60" y="76"/>
                  </a:cubicBezTo>
                  <a:cubicBezTo>
                    <a:pt x="60" y="76"/>
                    <a:pt x="59" y="76"/>
                    <a:pt x="59" y="77"/>
                  </a:cubicBezTo>
                  <a:cubicBezTo>
                    <a:pt x="59" y="77"/>
                    <a:pt x="59" y="77"/>
                    <a:pt x="59" y="77"/>
                  </a:cubicBezTo>
                  <a:cubicBezTo>
                    <a:pt x="59" y="77"/>
                    <a:pt x="58" y="77"/>
                    <a:pt x="58" y="77"/>
                  </a:cubicBezTo>
                  <a:cubicBezTo>
                    <a:pt x="45" y="84"/>
                    <a:pt x="27" y="82"/>
                    <a:pt x="16" y="71"/>
                  </a:cubicBezTo>
                  <a:cubicBezTo>
                    <a:pt x="9" y="64"/>
                    <a:pt x="6" y="55"/>
                    <a:pt x="6" y="46"/>
                  </a:cubicBezTo>
                  <a:cubicBezTo>
                    <a:pt x="6" y="36"/>
                    <a:pt x="9" y="27"/>
                    <a:pt x="16" y="21"/>
                  </a:cubicBezTo>
                  <a:cubicBezTo>
                    <a:pt x="30" y="7"/>
                    <a:pt x="53" y="7"/>
                    <a:pt x="66" y="21"/>
                  </a:cubicBezTo>
                  <a:cubicBezTo>
                    <a:pt x="76" y="30"/>
                    <a:pt x="79" y="44"/>
                    <a:pt x="75" y="57"/>
                  </a:cubicBezTo>
                  <a:cubicBezTo>
                    <a:pt x="75" y="57"/>
                    <a:pt x="75" y="57"/>
                    <a:pt x="75" y="58"/>
                  </a:cubicBezTo>
                  <a:cubicBezTo>
                    <a:pt x="75" y="58"/>
                    <a:pt x="75" y="58"/>
                    <a:pt x="75" y="58"/>
                  </a:cubicBezTo>
                  <a:cubicBezTo>
                    <a:pt x="75" y="58"/>
                    <a:pt x="75" y="59"/>
                    <a:pt x="75" y="59"/>
                  </a:cubicBezTo>
                  <a:cubicBezTo>
                    <a:pt x="75" y="59"/>
                    <a:pt x="75" y="59"/>
                    <a:pt x="75" y="59"/>
                  </a:cubicBezTo>
                  <a:cubicBezTo>
                    <a:pt x="75" y="60"/>
                    <a:pt x="75" y="60"/>
                    <a:pt x="75" y="60"/>
                  </a:cubicBezTo>
                  <a:cubicBezTo>
                    <a:pt x="75" y="60"/>
                    <a:pt x="76" y="60"/>
                    <a:pt x="76" y="60"/>
                  </a:cubicBezTo>
                  <a:cubicBezTo>
                    <a:pt x="111" y="95"/>
                    <a:pt x="111" y="95"/>
                    <a:pt x="111" y="95"/>
                  </a:cubicBezTo>
                  <a:lnTo>
                    <a:pt x="11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Oval 193">
              <a:extLst>
                <a:ext uri="{FF2B5EF4-FFF2-40B4-BE49-F238E27FC236}">
                  <a16:creationId xmlns:a16="http://schemas.microsoft.com/office/drawing/2014/main" id="{302CF0D1-AEB9-4F4D-9A8B-D5F8BB63774A}"/>
                </a:ext>
              </a:extLst>
            </p:cNvPr>
            <p:cNvSpPr>
              <a:spLocks noChangeArrowheads="1"/>
            </p:cNvSpPr>
            <p:nvPr/>
          </p:nvSpPr>
          <p:spPr bwMode="auto">
            <a:xfrm>
              <a:off x="-1059010" y="8571980"/>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4" name="Rectangle 33">
            <a:extLst>
              <a:ext uri="{FF2B5EF4-FFF2-40B4-BE49-F238E27FC236}">
                <a16:creationId xmlns:a16="http://schemas.microsoft.com/office/drawing/2014/main" id="{927500E1-7611-4177-9495-705DBCA0ABD2}"/>
              </a:ext>
            </a:extLst>
          </p:cNvPr>
          <p:cNvSpPr/>
          <p:nvPr/>
        </p:nvSpPr>
        <p:spPr>
          <a:xfrm>
            <a:off x="0" y="3645818"/>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lvl="0" defTabSz="914400">
              <a:defRPr/>
            </a:pPr>
            <a:r>
              <a:rPr lang="en-US" sz="1200" kern="0" dirty="0">
                <a:solidFill>
                  <a:srgbClr val="FFFFFF"/>
                </a:solidFill>
                <a:latin typeface="Consolas" panose="020B0609020204030204" pitchFamily="49" charset="0"/>
                <a:cs typeface="Consolas" panose="020B0609020204030204" pitchFamily="49" charset="0"/>
              </a:rPr>
              <a:t>$ git checkout feature</a:t>
            </a:r>
          </a:p>
          <a:p>
            <a:pPr lvl="0" defTabSz="914400"/>
            <a:r>
              <a:rPr lang="en-US" sz="1200" kern="0" dirty="0">
                <a:solidFill>
                  <a:schemeClr val="accent5"/>
                </a:solidFill>
                <a:latin typeface="Consolas" panose="020B0609020204030204" pitchFamily="49" charset="0"/>
                <a:cs typeface="Consolas" panose="020B0609020204030204" pitchFamily="49" charset="0"/>
              </a:rPr>
              <a:t>error: Your local changes to the following files would be overwritten by checkout:</a:t>
            </a:r>
          </a:p>
          <a:p>
            <a:pPr lvl="0" defTabSz="914400"/>
            <a:r>
              <a:rPr lang="en-US" sz="1200" kern="0" dirty="0">
                <a:solidFill>
                  <a:schemeClr val="accent5"/>
                </a:solidFill>
                <a:latin typeface="Consolas" panose="020B0609020204030204" pitchFamily="49" charset="0"/>
                <a:cs typeface="Consolas" panose="020B0609020204030204" pitchFamily="49" charset="0"/>
              </a:rPr>
              <a:t>        somefile.txt</a:t>
            </a:r>
          </a:p>
          <a:p>
            <a:pPr lvl="0" defTabSz="914400"/>
            <a:r>
              <a:rPr lang="en-US" sz="1200" kern="0" dirty="0">
                <a:solidFill>
                  <a:schemeClr val="accent5"/>
                </a:solidFill>
                <a:latin typeface="Consolas" panose="020B0609020204030204" pitchFamily="49" charset="0"/>
                <a:cs typeface="Consolas" panose="020B0609020204030204" pitchFamily="49" charset="0"/>
              </a:rPr>
              <a:t>Please commit your changes or stash them before you switch branches.</a:t>
            </a:r>
          </a:p>
          <a:p>
            <a:pPr lvl="0" defTabSz="914400"/>
            <a:r>
              <a:rPr lang="en-US" sz="1200" kern="0" dirty="0">
                <a:solidFill>
                  <a:schemeClr val="accent5"/>
                </a:solidFill>
                <a:latin typeface="Consolas" panose="020B0609020204030204" pitchFamily="49" charset="0"/>
                <a:cs typeface="Consolas" panose="020B0609020204030204" pitchFamily="49" charset="0"/>
              </a:rPr>
              <a:t>Aborting</a:t>
            </a:r>
          </a:p>
        </p:txBody>
      </p:sp>
      <p:sp>
        <p:nvSpPr>
          <p:cNvPr id="35" name="Rectangle 34">
            <a:extLst>
              <a:ext uri="{FF2B5EF4-FFF2-40B4-BE49-F238E27FC236}">
                <a16:creationId xmlns:a16="http://schemas.microsoft.com/office/drawing/2014/main" id="{F835F841-D511-40B7-8896-F211C6E526E6}"/>
              </a:ext>
            </a:extLst>
          </p:cNvPr>
          <p:cNvSpPr/>
          <p:nvPr/>
        </p:nvSpPr>
        <p:spPr>
          <a:xfrm>
            <a:off x="6311807" y="3655244"/>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git commit –A –m “Fixing bug #12345”</a:t>
            </a:r>
          </a:p>
          <a:p>
            <a:pPr lvl="0" defTabSz="914400"/>
            <a:r>
              <a:rPr lang="en-US" sz="1200" kern="0" dirty="0">
                <a:solidFill>
                  <a:schemeClr val="bg1"/>
                </a:solidFill>
                <a:latin typeface="Consolas" panose="020B0609020204030204" pitchFamily="49" charset="0"/>
                <a:cs typeface="Consolas" panose="020B0609020204030204" pitchFamily="49" charset="0"/>
              </a:rPr>
              <a:t>$ git checkout feature</a:t>
            </a: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lvl="0" algn="ctr" defTabSz="914400"/>
            <a:r>
              <a:rPr lang="en-US" sz="1200" kern="0" dirty="0">
                <a:solidFill>
                  <a:schemeClr val="bg1"/>
                </a:solidFill>
                <a:latin typeface="Consolas" panose="020B0609020204030204" pitchFamily="49" charset="0"/>
                <a:cs typeface="Consolas" panose="020B0609020204030204" pitchFamily="49" charset="0"/>
              </a:rPr>
              <a:t>--------------------- o</a:t>
            </a: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u</a:t>
            </a:r>
            <a:r>
              <a:rPr lang="en-US" sz="1200" kern="0" dirty="0">
                <a:solidFill>
                  <a:schemeClr val="bg1"/>
                </a:solidFill>
                <a:latin typeface="Consolas" panose="020B0609020204030204" pitchFamily="49" charset="0"/>
                <a:cs typeface="Consolas" panose="020B0609020204030204" pitchFamily="49" charset="0"/>
              </a:rPr>
              <a:t> ---------------------</a:t>
            </a: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 git stash</a:t>
            </a:r>
          </a:p>
          <a:p>
            <a:pPr defTabSz="914400"/>
            <a:r>
              <a:rPr lang="en-US" sz="1200" kern="0" dirty="0">
                <a:solidFill>
                  <a:schemeClr val="bg1"/>
                </a:solidFill>
                <a:latin typeface="Consolas" panose="020B0609020204030204" pitchFamily="49" charset="0"/>
                <a:cs typeface="Consolas" panose="020B0609020204030204" pitchFamily="49" charset="0"/>
              </a:rPr>
              <a:t>$ git checkout feature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latin typeface="Consolas" panose="020B0609020204030204" pitchFamily="49" charset="0"/>
                <a:ea typeface="+mn-ea"/>
                <a:cs typeface="Consolas" panose="020B0609020204030204" pitchFamily="49" charset="0"/>
              </a:rPr>
              <a:t>[…]</a:t>
            </a:r>
          </a:p>
          <a:p>
            <a:pPr defTabSz="914400"/>
            <a:r>
              <a:rPr lang="en-US" sz="1200" kern="0" dirty="0">
                <a:solidFill>
                  <a:schemeClr val="bg1"/>
                </a:solidFill>
                <a:latin typeface="Consolas" panose="020B0609020204030204" pitchFamily="49" charset="0"/>
                <a:cs typeface="Consolas" panose="020B0609020204030204" pitchFamily="49" charset="0"/>
              </a:rPr>
              <a:t>$ git checkout </a:t>
            </a:r>
            <a:r>
              <a:rPr lang="en-US" sz="1200" kern="0" dirty="0" err="1">
                <a:solidFill>
                  <a:schemeClr val="bg1"/>
                </a:solidFill>
                <a:latin typeface="Consolas" panose="020B0609020204030204" pitchFamily="49" charset="0"/>
                <a:cs typeface="Consolas" panose="020B0609020204030204" pitchFamily="49" charset="0"/>
              </a:rPr>
              <a:t>yourbranch</a:t>
            </a:r>
            <a:endParaRPr lang="en-US" sz="1200" kern="0" dirty="0">
              <a:solidFill>
                <a:schemeClr val="bg1"/>
              </a:solidFill>
              <a:latin typeface="Consolas" panose="020B0609020204030204" pitchFamily="49" charset="0"/>
              <a:cs typeface="Consolas" panose="020B0609020204030204" pitchFamily="49" charset="0"/>
            </a:endParaRPr>
          </a:p>
          <a:p>
            <a:pPr defTabSz="914400"/>
            <a:r>
              <a:rPr lang="en-US" sz="1200" kern="0" dirty="0">
                <a:solidFill>
                  <a:schemeClr val="bg1"/>
                </a:solidFill>
                <a:latin typeface="Consolas" panose="020B0609020204030204" pitchFamily="49" charset="0"/>
                <a:cs typeface="Consolas" panose="020B0609020204030204" pitchFamily="49" charset="0"/>
              </a:rPr>
              <a:t>$ git stash apply</a:t>
            </a:r>
          </a:p>
        </p:txBody>
      </p:sp>
      <p:sp>
        <p:nvSpPr>
          <p:cNvPr id="36" name="Espace réservé du texte 7">
            <a:extLst>
              <a:ext uri="{FF2B5EF4-FFF2-40B4-BE49-F238E27FC236}">
                <a16:creationId xmlns:a16="http://schemas.microsoft.com/office/drawing/2014/main" id="{E593711B-B287-4F9B-820B-74A85C5A8A0F}"/>
              </a:ext>
            </a:extLst>
          </p:cNvPr>
          <p:cNvSpPr>
            <a:spLocks noGrp="1"/>
          </p:cNvSpPr>
          <p:nvPr>
            <p:ph type="body" sz="quarter" idx="21"/>
          </p:nvPr>
        </p:nvSpPr>
        <p:spPr>
          <a:xfrm>
            <a:off x="228427" y="2493690"/>
            <a:ext cx="5365900" cy="523220"/>
          </a:xfrm>
        </p:spPr>
        <p:txBody>
          <a:bodyPr/>
          <a:lstStyle/>
          <a:p>
            <a:pPr lvl="0" algn="just" defTabSz="1825623">
              <a:spcBef>
                <a:spcPts val="0"/>
              </a:spcBef>
              <a:buClrTx/>
              <a:buSzTx/>
              <a:defRPr/>
            </a:pPr>
            <a:r>
              <a:rPr lang="fr-FR" sz="1400" dirty="0">
                <a:solidFill>
                  <a:srgbClr val="837D79"/>
                </a:solidFill>
                <a:latin typeface="BNPPSans-Light" panose="02000503020000020004" pitchFamily="2" charset="0"/>
              </a:rPr>
              <a:t>Git ne vous laissera pas effectuer de </a:t>
            </a:r>
            <a:r>
              <a:rPr lang="fr-FR" sz="1400" dirty="0" err="1">
                <a:solidFill>
                  <a:srgbClr val="837D79"/>
                </a:solidFill>
                <a:latin typeface="BNPPSans-Light" panose="02000503020000020004" pitchFamily="2" charset="0"/>
              </a:rPr>
              <a:t>checkout</a:t>
            </a:r>
            <a:r>
              <a:rPr lang="fr-FR" sz="1400" dirty="0">
                <a:solidFill>
                  <a:srgbClr val="837D79"/>
                </a:solidFill>
                <a:latin typeface="BNPPSans-Light" panose="02000503020000020004" pitchFamily="2" charset="0"/>
              </a:rPr>
              <a:t> si vous avez des modifications en attente (des modifications non-</a:t>
            </a:r>
            <a:r>
              <a:rPr lang="fr-FR" sz="1400" dirty="0" err="1">
                <a:solidFill>
                  <a:srgbClr val="837D79"/>
                </a:solidFill>
                <a:latin typeface="BNPPSans-Light" panose="02000503020000020004" pitchFamily="2" charset="0"/>
              </a:rPr>
              <a:t>commitées</a:t>
            </a:r>
            <a:r>
              <a:rPr lang="fr-FR" sz="1400" dirty="0">
                <a:solidFill>
                  <a:srgbClr val="837D79"/>
                </a:solidFill>
                <a:latin typeface="BNPPSans-Light" panose="02000503020000020004" pitchFamily="2" charset="0"/>
              </a:rPr>
              <a:t>).</a:t>
            </a:r>
            <a:endParaRPr lang="fr-FR" sz="1200" dirty="0">
              <a:solidFill>
                <a:schemeClr val="tx2"/>
              </a:solidFill>
              <a:latin typeface="BNPPSans-Light" panose="02000503020000020004" pitchFamily="2" charset="0"/>
            </a:endParaRPr>
          </a:p>
        </p:txBody>
      </p:sp>
      <p:sp>
        <p:nvSpPr>
          <p:cNvPr id="37" name="Espace réservé du texte 7">
            <a:extLst>
              <a:ext uri="{FF2B5EF4-FFF2-40B4-BE49-F238E27FC236}">
                <a16:creationId xmlns:a16="http://schemas.microsoft.com/office/drawing/2014/main" id="{7FE23457-3322-46B0-AAAB-406B706DCAA4}"/>
              </a:ext>
            </a:extLst>
          </p:cNvPr>
          <p:cNvSpPr txBox="1">
            <a:spLocks/>
          </p:cNvSpPr>
          <p:nvPr/>
        </p:nvSpPr>
        <p:spPr>
          <a:xfrm>
            <a:off x="6527822" y="2486897"/>
            <a:ext cx="5365901" cy="954107"/>
          </a:xfrm>
          <a:prstGeom prst="rect">
            <a:avLst/>
          </a:prstGeom>
        </p:spPr>
        <p:txBody>
          <a:bodyPr wrap="square">
            <a:spAutoFit/>
          </a:bodyPr>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1825623">
              <a:spcBef>
                <a:spcPts val="0"/>
              </a:spcBef>
              <a:buClrTx/>
              <a:buSzTx/>
              <a:defRPr/>
            </a:pPr>
            <a:r>
              <a:rPr lang="fr-FR" sz="1400" dirty="0">
                <a:solidFill>
                  <a:srgbClr val="837D79"/>
                </a:solidFill>
                <a:latin typeface="BNPPSans-Light" panose="02000503020000020004" pitchFamily="2" charset="0"/>
              </a:rPr>
              <a:t>Il existe deux principales solutions à ce problème. La première est de sauvegarder vos modification avec un git commit. Cependant, il se peut qu’à cet instant, votre code soit encore instable. Dans ce cas, on préférera donc la commande « git </a:t>
            </a:r>
            <a:r>
              <a:rPr lang="fr-FR" sz="1400" dirty="0" err="1">
                <a:solidFill>
                  <a:srgbClr val="837D79"/>
                </a:solidFill>
                <a:latin typeface="BNPPSans-Light" panose="02000503020000020004" pitchFamily="2" charset="0"/>
              </a:rPr>
              <a:t>stash</a:t>
            </a:r>
            <a:r>
              <a:rPr lang="fr-FR" sz="1400" dirty="0">
                <a:solidFill>
                  <a:srgbClr val="837D79"/>
                </a:solidFill>
                <a:latin typeface="BNPPSans-Light" panose="02000503020000020004" pitchFamily="2" charset="0"/>
              </a:rPr>
              <a:t> ».</a:t>
            </a:r>
            <a:endParaRPr lang="fr-FR" sz="1200" dirty="0">
              <a:solidFill>
                <a:schemeClr val="tx2"/>
              </a:solidFill>
              <a:latin typeface="BNPPSans-Light" panose="02000503020000020004" pitchFamily="2" charset="0"/>
            </a:endParaRPr>
          </a:p>
        </p:txBody>
      </p:sp>
    </p:spTree>
    <p:extLst>
      <p:ext uri="{BB962C8B-B14F-4D97-AF65-F5344CB8AC3E}">
        <p14:creationId xmlns:p14="http://schemas.microsoft.com/office/powerpoint/2010/main" val="3804941093"/>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109412A-67D9-4018-B8FC-165162DECD0A}"/>
              </a:ext>
            </a:extLst>
          </p:cNvPr>
          <p:cNvSpPr/>
          <p:nvPr/>
        </p:nvSpPr>
        <p:spPr>
          <a:xfrm>
            <a:off x="0" y="1758886"/>
            <a:ext cx="12122150" cy="1730326"/>
          </a:xfrm>
          <a:prstGeom prst="rect">
            <a:avLst/>
          </a:prstGeom>
          <a:solidFill>
            <a:schemeClr val="bg1">
              <a:lumMod val="85000"/>
            </a:schemeClr>
          </a:solidFill>
          <a:ln>
            <a:noFill/>
          </a:ln>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13" name="Hexagone 12">
            <a:extLst>
              <a:ext uri="{FF2B5EF4-FFF2-40B4-BE49-F238E27FC236}">
                <a16:creationId xmlns:a16="http://schemas.microsoft.com/office/drawing/2014/main" id="{61B73709-AEF4-46FD-8248-A5F388C143D9}"/>
              </a:ext>
            </a:extLst>
          </p:cNvPr>
          <p:cNvSpPr/>
          <p:nvPr/>
        </p:nvSpPr>
        <p:spPr>
          <a:xfrm>
            <a:off x="4409083"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14" name="Rectangle 13">
            <a:extLst>
              <a:ext uri="{FF2B5EF4-FFF2-40B4-BE49-F238E27FC236}">
                <a16:creationId xmlns:a16="http://schemas.microsoft.com/office/drawing/2014/main" id="{822E734D-6FF3-445C-90D5-41D70310622D}"/>
              </a:ext>
            </a:extLst>
          </p:cNvPr>
          <p:cNvSpPr/>
          <p:nvPr/>
        </p:nvSpPr>
        <p:spPr>
          <a:xfrm>
            <a:off x="0" y="1215501"/>
            <a:ext cx="5066824"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0000" rIns="91440" bIns="90000" numCol="1" spcCol="0" rtlCol="0" fromWordArt="0" anchor="ctr" anchorCtr="0" forceAA="0" compatLnSpc="1">
            <a:prstTxWarp prst="textNoShape">
              <a:avLst/>
            </a:prstTxWarp>
            <a:noAutofit/>
          </a:bodyPr>
          <a:lstStyle/>
          <a:p>
            <a:pPr algn="just" defTabSz="1825623">
              <a:defRPr/>
            </a:pPr>
            <a:r>
              <a:rPr lang="fr-FR" sz="2600" b="1" cap="all" dirty="0">
                <a:solidFill>
                  <a:schemeClr val="accent1">
                    <a:lumMod val="75000"/>
                  </a:schemeClr>
                </a:solidFill>
                <a:latin typeface="BNPPSansCondensed-Bold" panose="02000000000000000000" pitchFamily="2" charset="0"/>
              </a:rPr>
              <a:t>Récupérer un commit précis</a:t>
            </a:r>
          </a:p>
        </p:txBody>
      </p:sp>
      <p:sp>
        <p:nvSpPr>
          <p:cNvPr id="12" name="Ellipse 11">
            <a:extLst>
              <a:ext uri="{FF2B5EF4-FFF2-40B4-BE49-F238E27FC236}">
                <a16:creationId xmlns:a16="http://schemas.microsoft.com/office/drawing/2014/main" id="{D254A3FB-60C1-49F7-BC4E-0E7EE2B81D14}"/>
              </a:ext>
            </a:extLst>
          </p:cNvPr>
          <p:cNvSpPr/>
          <p:nvPr/>
        </p:nvSpPr>
        <p:spPr>
          <a:xfrm>
            <a:off x="4473594"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2" name="Sous-titre 1"/>
          <p:cNvSpPr>
            <a:spLocks noGrp="1"/>
          </p:cNvSpPr>
          <p:nvPr>
            <p:ph type="subTitle" idx="1"/>
          </p:nvPr>
        </p:nvSpPr>
        <p:spPr/>
        <p:txBody>
          <a:bodyPr/>
          <a:lstStyle/>
          <a:p>
            <a:r>
              <a:rPr lang="fr-FR" dirty="0"/>
              <a:t>Problèmes courants</a:t>
            </a:r>
          </a:p>
        </p:txBody>
      </p:sp>
      <p:sp>
        <p:nvSpPr>
          <p:cNvPr id="3" name="Espace réservé du pied de page 2"/>
          <p:cNvSpPr>
            <a:spLocks noGrp="1"/>
          </p:cNvSpPr>
          <p:nvPr>
            <p:ph type="ftr" sz="quarter" idx="3"/>
          </p:nvPr>
        </p:nvSpPr>
        <p:spPr/>
        <p:txBody>
          <a:bodyPr/>
          <a:lstStyle/>
          <a:p>
            <a:pPr defTabSz="1211878">
              <a:defRPr/>
            </a:pPr>
            <a:endParaRPr lang="fr-FR">
              <a:solidFill>
                <a:srgbClr val="000000"/>
              </a:solidFill>
            </a:endParaRP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48</a:t>
            </a:fld>
            <a:endParaRPr lang="fr-FR">
              <a:solidFill>
                <a:srgbClr val="000000"/>
              </a:solidFill>
            </a:endParaRPr>
          </a:p>
        </p:txBody>
      </p:sp>
      <p:grpSp>
        <p:nvGrpSpPr>
          <p:cNvPr id="17" name="Group 248">
            <a:extLst>
              <a:ext uri="{FF2B5EF4-FFF2-40B4-BE49-F238E27FC236}">
                <a16:creationId xmlns:a16="http://schemas.microsoft.com/office/drawing/2014/main" id="{AC1E1029-E32E-417E-9321-219C164E4D12}"/>
              </a:ext>
            </a:extLst>
          </p:cNvPr>
          <p:cNvGrpSpPr>
            <a:grpSpLocks noChangeAspect="1"/>
          </p:cNvGrpSpPr>
          <p:nvPr/>
        </p:nvGrpSpPr>
        <p:grpSpPr bwMode="auto">
          <a:xfrm>
            <a:off x="4778027" y="1463451"/>
            <a:ext cx="471254" cy="576475"/>
            <a:chOff x="-752" y="1103"/>
            <a:chExt cx="421" cy="515"/>
          </a:xfrm>
          <a:solidFill>
            <a:schemeClr val="accent2"/>
          </a:solidFill>
        </p:grpSpPr>
        <p:sp>
          <p:nvSpPr>
            <p:cNvPr id="20" name="Freeform 5">
              <a:extLst>
                <a:ext uri="{FF2B5EF4-FFF2-40B4-BE49-F238E27FC236}">
                  <a16:creationId xmlns:a16="http://schemas.microsoft.com/office/drawing/2014/main" id="{7D002264-D3D4-44CA-A7E1-A511E10F19D3}"/>
                </a:ext>
              </a:extLst>
            </p:cNvPr>
            <p:cNvSpPr>
              <a:spLocks noEditPoints="1"/>
            </p:cNvSpPr>
            <p:nvPr/>
          </p:nvSpPr>
          <p:spPr bwMode="auto">
            <a:xfrm>
              <a:off x="-752" y="1103"/>
              <a:ext cx="421" cy="515"/>
            </a:xfrm>
            <a:custGeom>
              <a:avLst/>
              <a:gdLst>
                <a:gd name="T0" fmla="*/ 159 w 207"/>
                <a:gd name="T1" fmla="*/ 96 h 251"/>
                <a:gd name="T2" fmla="*/ 159 w 207"/>
                <a:gd name="T3" fmla="*/ 48 h 251"/>
                <a:gd name="T4" fmla="*/ 111 w 207"/>
                <a:gd name="T5" fmla="*/ 0 h 251"/>
                <a:gd name="T6" fmla="*/ 96 w 207"/>
                <a:gd name="T7" fmla="*/ 0 h 251"/>
                <a:gd name="T8" fmla="*/ 48 w 207"/>
                <a:gd name="T9" fmla="*/ 48 h 251"/>
                <a:gd name="T10" fmla="*/ 48 w 207"/>
                <a:gd name="T11" fmla="*/ 96 h 251"/>
                <a:gd name="T12" fmla="*/ 0 w 207"/>
                <a:gd name="T13" fmla="*/ 149 h 251"/>
                <a:gd name="T14" fmla="*/ 0 w 207"/>
                <a:gd name="T15" fmla="*/ 197 h 251"/>
                <a:gd name="T16" fmla="*/ 54 w 207"/>
                <a:gd name="T17" fmla="*/ 251 h 251"/>
                <a:gd name="T18" fmla="*/ 153 w 207"/>
                <a:gd name="T19" fmla="*/ 251 h 251"/>
                <a:gd name="T20" fmla="*/ 207 w 207"/>
                <a:gd name="T21" fmla="*/ 197 h 251"/>
                <a:gd name="T22" fmla="*/ 207 w 207"/>
                <a:gd name="T23" fmla="*/ 149 h 251"/>
                <a:gd name="T24" fmla="*/ 159 w 207"/>
                <a:gd name="T25" fmla="*/ 96 h 251"/>
                <a:gd name="T26" fmla="*/ 60 w 207"/>
                <a:gd name="T27" fmla="*/ 48 h 251"/>
                <a:gd name="T28" fmla="*/ 96 w 207"/>
                <a:gd name="T29" fmla="*/ 12 h 251"/>
                <a:gd name="T30" fmla="*/ 111 w 207"/>
                <a:gd name="T31" fmla="*/ 12 h 251"/>
                <a:gd name="T32" fmla="*/ 147 w 207"/>
                <a:gd name="T33" fmla="*/ 48 h 251"/>
                <a:gd name="T34" fmla="*/ 147 w 207"/>
                <a:gd name="T35" fmla="*/ 95 h 251"/>
                <a:gd name="T36" fmla="*/ 60 w 207"/>
                <a:gd name="T37" fmla="*/ 95 h 251"/>
                <a:gd name="T38" fmla="*/ 60 w 207"/>
                <a:gd name="T39" fmla="*/ 48 h 251"/>
                <a:gd name="T40" fmla="*/ 195 w 207"/>
                <a:gd name="T41" fmla="*/ 197 h 251"/>
                <a:gd name="T42" fmla="*/ 153 w 207"/>
                <a:gd name="T43" fmla="*/ 239 h 251"/>
                <a:gd name="T44" fmla="*/ 54 w 207"/>
                <a:gd name="T45" fmla="*/ 239 h 251"/>
                <a:gd name="T46" fmla="*/ 12 w 207"/>
                <a:gd name="T47" fmla="*/ 197 h 251"/>
                <a:gd name="T48" fmla="*/ 12 w 207"/>
                <a:gd name="T49" fmla="*/ 149 h 251"/>
                <a:gd name="T50" fmla="*/ 48 w 207"/>
                <a:gd name="T51" fmla="*/ 108 h 251"/>
                <a:gd name="T52" fmla="*/ 48 w 207"/>
                <a:gd name="T53" fmla="*/ 114 h 251"/>
                <a:gd name="T54" fmla="*/ 54 w 207"/>
                <a:gd name="T55" fmla="*/ 120 h 251"/>
                <a:gd name="T56" fmla="*/ 60 w 207"/>
                <a:gd name="T57" fmla="*/ 114 h 251"/>
                <a:gd name="T58" fmla="*/ 60 w 207"/>
                <a:gd name="T59" fmla="*/ 107 h 251"/>
                <a:gd name="T60" fmla="*/ 147 w 207"/>
                <a:gd name="T61" fmla="*/ 107 h 251"/>
                <a:gd name="T62" fmla="*/ 147 w 207"/>
                <a:gd name="T63" fmla="*/ 114 h 251"/>
                <a:gd name="T64" fmla="*/ 153 w 207"/>
                <a:gd name="T65" fmla="*/ 120 h 251"/>
                <a:gd name="T66" fmla="*/ 159 w 207"/>
                <a:gd name="T67" fmla="*/ 114 h 251"/>
                <a:gd name="T68" fmla="*/ 159 w 207"/>
                <a:gd name="T69" fmla="*/ 108 h 251"/>
                <a:gd name="T70" fmla="*/ 195 w 207"/>
                <a:gd name="T71" fmla="*/ 149 h 251"/>
                <a:gd name="T72" fmla="*/ 195 w 207"/>
                <a:gd name="T73" fmla="*/ 19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251">
                  <a:moveTo>
                    <a:pt x="159" y="96"/>
                  </a:moveTo>
                  <a:cubicBezTo>
                    <a:pt x="159" y="48"/>
                    <a:pt x="159" y="48"/>
                    <a:pt x="159" y="48"/>
                  </a:cubicBezTo>
                  <a:cubicBezTo>
                    <a:pt x="159" y="22"/>
                    <a:pt x="137" y="0"/>
                    <a:pt x="111" y="0"/>
                  </a:cubicBezTo>
                  <a:cubicBezTo>
                    <a:pt x="96" y="0"/>
                    <a:pt x="96" y="0"/>
                    <a:pt x="96" y="0"/>
                  </a:cubicBezTo>
                  <a:cubicBezTo>
                    <a:pt x="70" y="0"/>
                    <a:pt x="48" y="22"/>
                    <a:pt x="48" y="48"/>
                  </a:cubicBezTo>
                  <a:cubicBezTo>
                    <a:pt x="48" y="96"/>
                    <a:pt x="48" y="96"/>
                    <a:pt x="48" y="96"/>
                  </a:cubicBezTo>
                  <a:cubicBezTo>
                    <a:pt x="21" y="99"/>
                    <a:pt x="0" y="122"/>
                    <a:pt x="0" y="149"/>
                  </a:cubicBezTo>
                  <a:cubicBezTo>
                    <a:pt x="0" y="197"/>
                    <a:pt x="0" y="197"/>
                    <a:pt x="0" y="197"/>
                  </a:cubicBezTo>
                  <a:cubicBezTo>
                    <a:pt x="0" y="227"/>
                    <a:pt x="24" y="251"/>
                    <a:pt x="54" y="251"/>
                  </a:cubicBezTo>
                  <a:cubicBezTo>
                    <a:pt x="153" y="251"/>
                    <a:pt x="153" y="251"/>
                    <a:pt x="153" y="251"/>
                  </a:cubicBezTo>
                  <a:cubicBezTo>
                    <a:pt x="182" y="251"/>
                    <a:pt x="207" y="227"/>
                    <a:pt x="207" y="197"/>
                  </a:cubicBezTo>
                  <a:cubicBezTo>
                    <a:pt x="207" y="149"/>
                    <a:pt x="207" y="149"/>
                    <a:pt x="207" y="149"/>
                  </a:cubicBezTo>
                  <a:cubicBezTo>
                    <a:pt x="207" y="122"/>
                    <a:pt x="186" y="99"/>
                    <a:pt x="159" y="96"/>
                  </a:cubicBezTo>
                  <a:close/>
                  <a:moveTo>
                    <a:pt x="60" y="48"/>
                  </a:moveTo>
                  <a:cubicBezTo>
                    <a:pt x="60" y="28"/>
                    <a:pt x="76" y="12"/>
                    <a:pt x="96" y="12"/>
                  </a:cubicBezTo>
                  <a:cubicBezTo>
                    <a:pt x="111" y="12"/>
                    <a:pt x="111" y="12"/>
                    <a:pt x="111" y="12"/>
                  </a:cubicBezTo>
                  <a:cubicBezTo>
                    <a:pt x="131" y="12"/>
                    <a:pt x="147" y="28"/>
                    <a:pt x="147" y="48"/>
                  </a:cubicBezTo>
                  <a:cubicBezTo>
                    <a:pt x="147" y="95"/>
                    <a:pt x="147" y="95"/>
                    <a:pt x="147" y="95"/>
                  </a:cubicBezTo>
                  <a:cubicBezTo>
                    <a:pt x="60" y="95"/>
                    <a:pt x="60" y="95"/>
                    <a:pt x="60" y="95"/>
                  </a:cubicBezTo>
                  <a:lnTo>
                    <a:pt x="60" y="48"/>
                  </a:lnTo>
                  <a:close/>
                  <a:moveTo>
                    <a:pt x="195" y="197"/>
                  </a:moveTo>
                  <a:cubicBezTo>
                    <a:pt x="195" y="220"/>
                    <a:pt x="176" y="239"/>
                    <a:pt x="153" y="239"/>
                  </a:cubicBezTo>
                  <a:cubicBezTo>
                    <a:pt x="54" y="239"/>
                    <a:pt x="54" y="239"/>
                    <a:pt x="54" y="239"/>
                  </a:cubicBezTo>
                  <a:cubicBezTo>
                    <a:pt x="31" y="239"/>
                    <a:pt x="12" y="220"/>
                    <a:pt x="12" y="197"/>
                  </a:cubicBezTo>
                  <a:cubicBezTo>
                    <a:pt x="12" y="149"/>
                    <a:pt x="12" y="149"/>
                    <a:pt x="12" y="149"/>
                  </a:cubicBezTo>
                  <a:cubicBezTo>
                    <a:pt x="12" y="128"/>
                    <a:pt x="28" y="111"/>
                    <a:pt x="48" y="108"/>
                  </a:cubicBezTo>
                  <a:cubicBezTo>
                    <a:pt x="48" y="114"/>
                    <a:pt x="48" y="114"/>
                    <a:pt x="48" y="114"/>
                  </a:cubicBezTo>
                  <a:cubicBezTo>
                    <a:pt x="48" y="117"/>
                    <a:pt x="51" y="120"/>
                    <a:pt x="54" y="120"/>
                  </a:cubicBezTo>
                  <a:cubicBezTo>
                    <a:pt x="57" y="120"/>
                    <a:pt x="60" y="117"/>
                    <a:pt x="60" y="114"/>
                  </a:cubicBezTo>
                  <a:cubicBezTo>
                    <a:pt x="60" y="107"/>
                    <a:pt x="60" y="107"/>
                    <a:pt x="60" y="107"/>
                  </a:cubicBezTo>
                  <a:cubicBezTo>
                    <a:pt x="147" y="107"/>
                    <a:pt x="147" y="107"/>
                    <a:pt x="147" y="107"/>
                  </a:cubicBezTo>
                  <a:cubicBezTo>
                    <a:pt x="147" y="114"/>
                    <a:pt x="147" y="114"/>
                    <a:pt x="147" y="114"/>
                  </a:cubicBezTo>
                  <a:cubicBezTo>
                    <a:pt x="147" y="117"/>
                    <a:pt x="149" y="120"/>
                    <a:pt x="153" y="120"/>
                  </a:cubicBezTo>
                  <a:cubicBezTo>
                    <a:pt x="156" y="120"/>
                    <a:pt x="159" y="117"/>
                    <a:pt x="159" y="114"/>
                  </a:cubicBezTo>
                  <a:cubicBezTo>
                    <a:pt x="159" y="108"/>
                    <a:pt x="159" y="108"/>
                    <a:pt x="159" y="108"/>
                  </a:cubicBezTo>
                  <a:cubicBezTo>
                    <a:pt x="179" y="111"/>
                    <a:pt x="195" y="128"/>
                    <a:pt x="195" y="149"/>
                  </a:cubicBezTo>
                  <a:lnTo>
                    <a:pt x="19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a16="http://schemas.microsoft.com/office/drawing/2014/main" id="{4CB361BF-E3F9-4198-A525-B51F6B8128D6}"/>
                </a:ext>
              </a:extLst>
            </p:cNvPr>
            <p:cNvSpPr>
              <a:spLocks/>
            </p:cNvSpPr>
            <p:nvPr/>
          </p:nvSpPr>
          <p:spPr bwMode="auto">
            <a:xfrm>
              <a:off x="-587" y="1388"/>
              <a:ext cx="93" cy="144"/>
            </a:xfrm>
            <a:custGeom>
              <a:avLst/>
              <a:gdLst>
                <a:gd name="T0" fmla="*/ 45 w 46"/>
                <a:gd name="T1" fmla="*/ 25 h 70"/>
                <a:gd name="T2" fmla="*/ 32 w 46"/>
                <a:gd name="T3" fmla="*/ 44 h 70"/>
                <a:gd name="T4" fmla="*/ 32 w 46"/>
                <a:gd name="T5" fmla="*/ 61 h 70"/>
                <a:gd name="T6" fmla="*/ 22 w 46"/>
                <a:gd name="T7" fmla="*/ 70 h 70"/>
                <a:gd name="T8" fmla="*/ 22 w 46"/>
                <a:gd name="T9" fmla="*/ 70 h 70"/>
                <a:gd name="T10" fmla="*/ 13 w 46"/>
                <a:gd name="T11" fmla="*/ 61 h 70"/>
                <a:gd name="T12" fmla="*/ 13 w 46"/>
                <a:gd name="T13" fmla="*/ 44 h 70"/>
                <a:gd name="T14" fmla="*/ 0 w 46"/>
                <a:gd name="T15" fmla="*/ 23 h 70"/>
                <a:gd name="T16" fmla="*/ 23 w 46"/>
                <a:gd name="T17" fmla="*/ 0 h 70"/>
                <a:gd name="T18" fmla="*/ 45 w 46"/>
                <a:gd name="T19"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0">
                  <a:moveTo>
                    <a:pt x="45" y="25"/>
                  </a:moveTo>
                  <a:cubicBezTo>
                    <a:pt x="45" y="33"/>
                    <a:pt x="39" y="41"/>
                    <a:pt x="32" y="44"/>
                  </a:cubicBezTo>
                  <a:cubicBezTo>
                    <a:pt x="32" y="61"/>
                    <a:pt x="32" y="61"/>
                    <a:pt x="32" y="61"/>
                  </a:cubicBezTo>
                  <a:cubicBezTo>
                    <a:pt x="32" y="66"/>
                    <a:pt x="28" y="70"/>
                    <a:pt x="22" y="70"/>
                  </a:cubicBezTo>
                  <a:cubicBezTo>
                    <a:pt x="22" y="70"/>
                    <a:pt x="22" y="70"/>
                    <a:pt x="22" y="70"/>
                  </a:cubicBezTo>
                  <a:cubicBezTo>
                    <a:pt x="17" y="70"/>
                    <a:pt x="13" y="66"/>
                    <a:pt x="13" y="61"/>
                  </a:cubicBezTo>
                  <a:cubicBezTo>
                    <a:pt x="13" y="44"/>
                    <a:pt x="13" y="44"/>
                    <a:pt x="13" y="44"/>
                  </a:cubicBezTo>
                  <a:cubicBezTo>
                    <a:pt x="5" y="41"/>
                    <a:pt x="0" y="33"/>
                    <a:pt x="0" y="23"/>
                  </a:cubicBezTo>
                  <a:cubicBezTo>
                    <a:pt x="0" y="11"/>
                    <a:pt x="10" y="0"/>
                    <a:pt x="23" y="0"/>
                  </a:cubicBezTo>
                  <a:cubicBezTo>
                    <a:pt x="35" y="1"/>
                    <a:pt x="46" y="12"/>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8" name="Hexagone 27">
            <a:extLst>
              <a:ext uri="{FF2B5EF4-FFF2-40B4-BE49-F238E27FC236}">
                <a16:creationId xmlns:a16="http://schemas.microsoft.com/office/drawing/2014/main" id="{E0324ADA-C2A4-4152-88B4-27ACA7A55BFE}"/>
              </a:ext>
            </a:extLst>
          </p:cNvPr>
          <p:cNvSpPr/>
          <p:nvPr/>
        </p:nvSpPr>
        <p:spPr>
          <a:xfrm>
            <a:off x="6205091"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29" name="Rectangle 28">
            <a:extLst>
              <a:ext uri="{FF2B5EF4-FFF2-40B4-BE49-F238E27FC236}">
                <a16:creationId xmlns:a16="http://schemas.microsoft.com/office/drawing/2014/main" id="{12B0A91B-536B-4409-96C7-2A5563C3F9CF}"/>
              </a:ext>
            </a:extLst>
          </p:cNvPr>
          <p:cNvSpPr/>
          <p:nvPr/>
        </p:nvSpPr>
        <p:spPr>
          <a:xfrm>
            <a:off x="7096891" y="1215501"/>
            <a:ext cx="5025259"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216000" bIns="90000" numCol="1" spcCol="0" rtlCol="0" fromWordArt="0" anchor="ctr" anchorCtr="0" forceAA="0" compatLnSpc="1">
            <a:prstTxWarp prst="textNoShape">
              <a:avLst/>
            </a:prstTxWarp>
            <a:noAutofit/>
          </a:bodyPr>
          <a:lstStyle/>
          <a:p>
            <a:r>
              <a:rPr lang="fr-FR" sz="2600" b="1" cap="all" dirty="0">
                <a:solidFill>
                  <a:schemeClr val="accent1">
                    <a:lumMod val="75000"/>
                  </a:schemeClr>
                </a:solidFill>
                <a:latin typeface="BNPPSansCondensed-Bold" panose="02000000000000000000" pitchFamily="2" charset="0"/>
              </a:rPr>
              <a:t>             La commande cherry-</a:t>
            </a:r>
            <a:r>
              <a:rPr lang="fr-FR" sz="2600" b="1" cap="all" dirty="0" err="1">
                <a:solidFill>
                  <a:schemeClr val="accent1">
                    <a:lumMod val="75000"/>
                  </a:schemeClr>
                </a:solidFill>
                <a:latin typeface="BNPPSansCondensed-Bold" panose="02000000000000000000" pitchFamily="2" charset="0"/>
              </a:rPr>
              <a:t>pick</a:t>
            </a:r>
            <a:endParaRPr lang="fr-FR" sz="2600" b="1" cap="all" dirty="0">
              <a:solidFill>
                <a:schemeClr val="accent1">
                  <a:lumMod val="75000"/>
                </a:schemeClr>
              </a:solidFill>
              <a:latin typeface="BNPPSansCondensed-Bold" panose="02000000000000000000" pitchFamily="2" charset="0"/>
            </a:endParaRPr>
          </a:p>
        </p:txBody>
      </p:sp>
      <p:sp>
        <p:nvSpPr>
          <p:cNvPr id="30" name="Ellipse 29">
            <a:extLst>
              <a:ext uri="{FF2B5EF4-FFF2-40B4-BE49-F238E27FC236}">
                <a16:creationId xmlns:a16="http://schemas.microsoft.com/office/drawing/2014/main" id="{5A23B5A2-CD64-40CD-82C0-10646307E0FE}"/>
              </a:ext>
            </a:extLst>
          </p:cNvPr>
          <p:cNvSpPr/>
          <p:nvPr/>
        </p:nvSpPr>
        <p:spPr>
          <a:xfrm>
            <a:off x="6527822"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none" lIns="23030" tIns="0" rIns="23030" bIns="0" numCol="1" spcCol="0" rtlCol="0" fromWordArt="0" anchor="ctr" anchorCtr="1" forceAA="0" compatLnSpc="1">
            <a:prstTxWarp prst="textNoShape">
              <a:avLst/>
            </a:prstTxWarp>
            <a:noAutofit/>
          </a:bodyPr>
          <a:lstStyle/>
          <a:p>
            <a:pPr defTabSz="1171502" eaLnBrk="0" fontAlgn="base" hangingPunct="0">
              <a:spcBef>
                <a:spcPct val="0"/>
              </a:spcBef>
              <a:spcAft>
                <a:spcPct val="0"/>
              </a:spcAft>
            </a:pPr>
            <a:endParaRPr lang="fr-FR" sz="1300" dirty="0">
              <a:solidFill>
                <a:srgbClr val="FFFFFF"/>
              </a:solidFill>
              <a:cs typeface="Arial" charset="0"/>
            </a:endParaRPr>
          </a:p>
        </p:txBody>
      </p:sp>
      <p:grpSp>
        <p:nvGrpSpPr>
          <p:cNvPr id="22" name="Group 413">
            <a:extLst>
              <a:ext uri="{FF2B5EF4-FFF2-40B4-BE49-F238E27FC236}">
                <a16:creationId xmlns:a16="http://schemas.microsoft.com/office/drawing/2014/main" id="{02158852-798E-4F82-A38F-75DB5234227C}"/>
              </a:ext>
            </a:extLst>
          </p:cNvPr>
          <p:cNvGrpSpPr/>
          <p:nvPr/>
        </p:nvGrpSpPr>
        <p:grpSpPr>
          <a:xfrm>
            <a:off x="6806008" y="1476080"/>
            <a:ext cx="530967" cy="551216"/>
            <a:chOff x="-1120923" y="8495780"/>
            <a:chExt cx="374650" cy="388938"/>
          </a:xfrm>
          <a:solidFill>
            <a:schemeClr val="accent2"/>
          </a:solidFill>
        </p:grpSpPr>
        <p:sp>
          <p:nvSpPr>
            <p:cNvPr id="24" name="Freeform 192">
              <a:extLst>
                <a:ext uri="{FF2B5EF4-FFF2-40B4-BE49-F238E27FC236}">
                  <a16:creationId xmlns:a16="http://schemas.microsoft.com/office/drawing/2014/main" id="{4CFAC287-E35B-4217-9B6F-5B92B3A06F26}"/>
                </a:ext>
              </a:extLst>
            </p:cNvPr>
            <p:cNvSpPr>
              <a:spLocks noEditPoints="1"/>
            </p:cNvSpPr>
            <p:nvPr/>
          </p:nvSpPr>
          <p:spPr bwMode="auto">
            <a:xfrm>
              <a:off x="-1120923" y="8495780"/>
              <a:ext cx="374650" cy="388938"/>
            </a:xfrm>
            <a:custGeom>
              <a:avLst/>
              <a:gdLst>
                <a:gd name="T0" fmla="*/ 116 w 117"/>
                <a:gd name="T1" fmla="*/ 92 h 121"/>
                <a:gd name="T2" fmla="*/ 81 w 117"/>
                <a:gd name="T3" fmla="*/ 57 h 121"/>
                <a:gd name="T4" fmla="*/ 71 w 117"/>
                <a:gd name="T5" fmla="*/ 17 h 121"/>
                <a:gd name="T6" fmla="*/ 12 w 117"/>
                <a:gd name="T7" fmla="*/ 17 h 121"/>
                <a:gd name="T8" fmla="*/ 0 w 117"/>
                <a:gd name="T9" fmla="*/ 46 h 121"/>
                <a:gd name="T10" fmla="*/ 12 w 117"/>
                <a:gd name="T11" fmla="*/ 75 h 121"/>
                <a:gd name="T12" fmla="*/ 41 w 117"/>
                <a:gd name="T13" fmla="*/ 87 h 121"/>
                <a:gd name="T14" fmla="*/ 61 w 117"/>
                <a:gd name="T15" fmla="*/ 82 h 121"/>
                <a:gd name="T16" fmla="*/ 62 w 117"/>
                <a:gd name="T17" fmla="*/ 82 h 121"/>
                <a:gd name="T18" fmla="*/ 62 w 117"/>
                <a:gd name="T19" fmla="*/ 89 h 121"/>
                <a:gd name="T20" fmla="*/ 65 w 117"/>
                <a:gd name="T21" fmla="*/ 92 h 121"/>
                <a:gd name="T22" fmla="*/ 72 w 117"/>
                <a:gd name="T23" fmla="*/ 92 h 121"/>
                <a:gd name="T24" fmla="*/ 72 w 117"/>
                <a:gd name="T25" fmla="*/ 99 h 121"/>
                <a:gd name="T26" fmla="*/ 75 w 117"/>
                <a:gd name="T27" fmla="*/ 102 h 121"/>
                <a:gd name="T28" fmla="*/ 82 w 117"/>
                <a:gd name="T29" fmla="*/ 102 h 121"/>
                <a:gd name="T30" fmla="*/ 82 w 117"/>
                <a:gd name="T31" fmla="*/ 108 h 121"/>
                <a:gd name="T32" fmla="*/ 85 w 117"/>
                <a:gd name="T33" fmla="*/ 111 h 121"/>
                <a:gd name="T34" fmla="*/ 91 w 117"/>
                <a:gd name="T35" fmla="*/ 111 h 121"/>
                <a:gd name="T36" fmla="*/ 91 w 117"/>
                <a:gd name="T37" fmla="*/ 118 h 121"/>
                <a:gd name="T38" fmla="*/ 94 w 117"/>
                <a:gd name="T39" fmla="*/ 121 h 121"/>
                <a:gd name="T40" fmla="*/ 114 w 117"/>
                <a:gd name="T41" fmla="*/ 121 h 121"/>
                <a:gd name="T42" fmla="*/ 117 w 117"/>
                <a:gd name="T43" fmla="*/ 118 h 121"/>
                <a:gd name="T44" fmla="*/ 117 w 117"/>
                <a:gd name="T45" fmla="*/ 94 h 121"/>
                <a:gd name="T46" fmla="*/ 116 w 117"/>
                <a:gd name="T47" fmla="*/ 92 h 121"/>
                <a:gd name="T48" fmla="*/ 111 w 117"/>
                <a:gd name="T49" fmla="*/ 115 h 121"/>
                <a:gd name="T50" fmla="*/ 97 w 117"/>
                <a:gd name="T51" fmla="*/ 115 h 121"/>
                <a:gd name="T52" fmla="*/ 97 w 117"/>
                <a:gd name="T53" fmla="*/ 108 h 121"/>
                <a:gd name="T54" fmla="*/ 94 w 117"/>
                <a:gd name="T55" fmla="*/ 105 h 121"/>
                <a:gd name="T56" fmla="*/ 88 w 117"/>
                <a:gd name="T57" fmla="*/ 105 h 121"/>
                <a:gd name="T58" fmla="*/ 88 w 117"/>
                <a:gd name="T59" fmla="*/ 99 h 121"/>
                <a:gd name="T60" fmla="*/ 85 w 117"/>
                <a:gd name="T61" fmla="*/ 96 h 121"/>
                <a:gd name="T62" fmla="*/ 78 w 117"/>
                <a:gd name="T63" fmla="*/ 96 h 121"/>
                <a:gd name="T64" fmla="*/ 78 w 117"/>
                <a:gd name="T65" fmla="*/ 89 h 121"/>
                <a:gd name="T66" fmla="*/ 75 w 117"/>
                <a:gd name="T67" fmla="*/ 86 h 121"/>
                <a:gd name="T68" fmla="*/ 68 w 117"/>
                <a:gd name="T69" fmla="*/ 86 h 121"/>
                <a:gd name="T70" fmla="*/ 68 w 117"/>
                <a:gd name="T71" fmla="*/ 79 h 121"/>
                <a:gd name="T72" fmla="*/ 65 w 117"/>
                <a:gd name="T73" fmla="*/ 76 h 121"/>
                <a:gd name="T74" fmla="*/ 60 w 117"/>
                <a:gd name="T75" fmla="*/ 76 h 121"/>
                <a:gd name="T76" fmla="*/ 60 w 117"/>
                <a:gd name="T77" fmla="*/ 76 h 121"/>
                <a:gd name="T78" fmla="*/ 59 w 117"/>
                <a:gd name="T79" fmla="*/ 77 h 121"/>
                <a:gd name="T80" fmla="*/ 59 w 117"/>
                <a:gd name="T81" fmla="*/ 77 h 121"/>
                <a:gd name="T82" fmla="*/ 58 w 117"/>
                <a:gd name="T83" fmla="*/ 77 h 121"/>
                <a:gd name="T84" fmla="*/ 16 w 117"/>
                <a:gd name="T85" fmla="*/ 71 h 121"/>
                <a:gd name="T86" fmla="*/ 6 w 117"/>
                <a:gd name="T87" fmla="*/ 46 h 121"/>
                <a:gd name="T88" fmla="*/ 16 w 117"/>
                <a:gd name="T89" fmla="*/ 21 h 121"/>
                <a:gd name="T90" fmla="*/ 66 w 117"/>
                <a:gd name="T91" fmla="*/ 21 h 121"/>
                <a:gd name="T92" fmla="*/ 75 w 117"/>
                <a:gd name="T93" fmla="*/ 57 h 121"/>
                <a:gd name="T94" fmla="*/ 75 w 117"/>
                <a:gd name="T95" fmla="*/ 58 h 121"/>
                <a:gd name="T96" fmla="*/ 75 w 117"/>
                <a:gd name="T97" fmla="*/ 58 h 121"/>
                <a:gd name="T98" fmla="*/ 75 w 117"/>
                <a:gd name="T99" fmla="*/ 59 h 121"/>
                <a:gd name="T100" fmla="*/ 75 w 117"/>
                <a:gd name="T101" fmla="*/ 59 h 121"/>
                <a:gd name="T102" fmla="*/ 75 w 117"/>
                <a:gd name="T103" fmla="*/ 60 h 121"/>
                <a:gd name="T104" fmla="*/ 76 w 117"/>
                <a:gd name="T105" fmla="*/ 60 h 121"/>
                <a:gd name="T106" fmla="*/ 111 w 117"/>
                <a:gd name="T107" fmla="*/ 95 h 121"/>
                <a:gd name="T108" fmla="*/ 111 w 117"/>
                <a:gd name="T109"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21">
                  <a:moveTo>
                    <a:pt x="116" y="92"/>
                  </a:moveTo>
                  <a:cubicBezTo>
                    <a:pt x="81" y="57"/>
                    <a:pt x="81" y="57"/>
                    <a:pt x="81" y="57"/>
                  </a:cubicBezTo>
                  <a:cubicBezTo>
                    <a:pt x="85" y="43"/>
                    <a:pt x="81" y="27"/>
                    <a:pt x="71" y="17"/>
                  </a:cubicBezTo>
                  <a:cubicBezTo>
                    <a:pt x="54" y="0"/>
                    <a:pt x="28" y="0"/>
                    <a:pt x="12" y="17"/>
                  </a:cubicBezTo>
                  <a:cubicBezTo>
                    <a:pt x="4" y="24"/>
                    <a:pt x="0" y="35"/>
                    <a:pt x="0" y="46"/>
                  </a:cubicBezTo>
                  <a:cubicBezTo>
                    <a:pt x="0" y="57"/>
                    <a:pt x="4" y="67"/>
                    <a:pt x="12" y="75"/>
                  </a:cubicBezTo>
                  <a:cubicBezTo>
                    <a:pt x="20" y="83"/>
                    <a:pt x="31" y="87"/>
                    <a:pt x="41" y="87"/>
                  </a:cubicBezTo>
                  <a:cubicBezTo>
                    <a:pt x="48" y="87"/>
                    <a:pt x="54" y="86"/>
                    <a:pt x="61" y="82"/>
                  </a:cubicBezTo>
                  <a:cubicBezTo>
                    <a:pt x="62" y="82"/>
                    <a:pt x="62" y="82"/>
                    <a:pt x="62" y="82"/>
                  </a:cubicBezTo>
                  <a:cubicBezTo>
                    <a:pt x="62" y="89"/>
                    <a:pt x="62" y="89"/>
                    <a:pt x="62" y="89"/>
                  </a:cubicBezTo>
                  <a:cubicBezTo>
                    <a:pt x="62" y="91"/>
                    <a:pt x="64" y="92"/>
                    <a:pt x="65" y="92"/>
                  </a:cubicBezTo>
                  <a:cubicBezTo>
                    <a:pt x="72" y="92"/>
                    <a:pt x="72" y="92"/>
                    <a:pt x="72" y="92"/>
                  </a:cubicBezTo>
                  <a:cubicBezTo>
                    <a:pt x="72" y="99"/>
                    <a:pt x="72" y="99"/>
                    <a:pt x="72" y="99"/>
                  </a:cubicBezTo>
                  <a:cubicBezTo>
                    <a:pt x="72" y="100"/>
                    <a:pt x="73" y="102"/>
                    <a:pt x="75" y="102"/>
                  </a:cubicBezTo>
                  <a:cubicBezTo>
                    <a:pt x="82" y="102"/>
                    <a:pt x="82" y="102"/>
                    <a:pt x="82" y="102"/>
                  </a:cubicBezTo>
                  <a:cubicBezTo>
                    <a:pt x="82" y="108"/>
                    <a:pt x="82" y="108"/>
                    <a:pt x="82" y="108"/>
                  </a:cubicBezTo>
                  <a:cubicBezTo>
                    <a:pt x="82" y="110"/>
                    <a:pt x="83" y="111"/>
                    <a:pt x="85" y="111"/>
                  </a:cubicBezTo>
                  <a:cubicBezTo>
                    <a:pt x="91" y="111"/>
                    <a:pt x="91" y="111"/>
                    <a:pt x="91" y="111"/>
                  </a:cubicBezTo>
                  <a:cubicBezTo>
                    <a:pt x="91" y="118"/>
                    <a:pt x="91" y="118"/>
                    <a:pt x="91" y="118"/>
                  </a:cubicBezTo>
                  <a:cubicBezTo>
                    <a:pt x="91" y="119"/>
                    <a:pt x="93" y="121"/>
                    <a:pt x="94" y="121"/>
                  </a:cubicBezTo>
                  <a:cubicBezTo>
                    <a:pt x="114" y="121"/>
                    <a:pt x="114" y="121"/>
                    <a:pt x="114" y="121"/>
                  </a:cubicBezTo>
                  <a:cubicBezTo>
                    <a:pt x="115" y="121"/>
                    <a:pt x="117" y="119"/>
                    <a:pt x="117" y="118"/>
                  </a:cubicBezTo>
                  <a:cubicBezTo>
                    <a:pt x="117" y="94"/>
                    <a:pt x="117" y="94"/>
                    <a:pt x="117" y="94"/>
                  </a:cubicBezTo>
                  <a:cubicBezTo>
                    <a:pt x="117" y="93"/>
                    <a:pt x="116" y="92"/>
                    <a:pt x="116" y="92"/>
                  </a:cubicBezTo>
                  <a:close/>
                  <a:moveTo>
                    <a:pt x="111" y="115"/>
                  </a:moveTo>
                  <a:cubicBezTo>
                    <a:pt x="97" y="115"/>
                    <a:pt x="97" y="115"/>
                    <a:pt x="97" y="115"/>
                  </a:cubicBezTo>
                  <a:cubicBezTo>
                    <a:pt x="97" y="108"/>
                    <a:pt x="97" y="108"/>
                    <a:pt x="97" y="108"/>
                  </a:cubicBezTo>
                  <a:cubicBezTo>
                    <a:pt x="97" y="107"/>
                    <a:pt x="96" y="105"/>
                    <a:pt x="94" y="105"/>
                  </a:cubicBezTo>
                  <a:cubicBezTo>
                    <a:pt x="88" y="105"/>
                    <a:pt x="88" y="105"/>
                    <a:pt x="88" y="105"/>
                  </a:cubicBezTo>
                  <a:cubicBezTo>
                    <a:pt x="88" y="99"/>
                    <a:pt x="88" y="99"/>
                    <a:pt x="88" y="99"/>
                  </a:cubicBezTo>
                  <a:cubicBezTo>
                    <a:pt x="88" y="97"/>
                    <a:pt x="86" y="96"/>
                    <a:pt x="85" y="96"/>
                  </a:cubicBezTo>
                  <a:cubicBezTo>
                    <a:pt x="78" y="96"/>
                    <a:pt x="78" y="96"/>
                    <a:pt x="78" y="96"/>
                  </a:cubicBezTo>
                  <a:cubicBezTo>
                    <a:pt x="78" y="89"/>
                    <a:pt x="78" y="89"/>
                    <a:pt x="78" y="89"/>
                  </a:cubicBezTo>
                  <a:cubicBezTo>
                    <a:pt x="78" y="87"/>
                    <a:pt x="77" y="86"/>
                    <a:pt x="75" y="86"/>
                  </a:cubicBezTo>
                  <a:cubicBezTo>
                    <a:pt x="68" y="86"/>
                    <a:pt x="68" y="86"/>
                    <a:pt x="68" y="86"/>
                  </a:cubicBezTo>
                  <a:cubicBezTo>
                    <a:pt x="68" y="79"/>
                    <a:pt x="68" y="79"/>
                    <a:pt x="68" y="79"/>
                  </a:cubicBezTo>
                  <a:cubicBezTo>
                    <a:pt x="68" y="78"/>
                    <a:pt x="67" y="76"/>
                    <a:pt x="65" y="76"/>
                  </a:cubicBezTo>
                  <a:cubicBezTo>
                    <a:pt x="60" y="76"/>
                    <a:pt x="60" y="76"/>
                    <a:pt x="60" y="76"/>
                  </a:cubicBezTo>
                  <a:cubicBezTo>
                    <a:pt x="60" y="76"/>
                    <a:pt x="60" y="76"/>
                    <a:pt x="60" y="76"/>
                  </a:cubicBezTo>
                  <a:cubicBezTo>
                    <a:pt x="60" y="76"/>
                    <a:pt x="59" y="76"/>
                    <a:pt x="59" y="77"/>
                  </a:cubicBezTo>
                  <a:cubicBezTo>
                    <a:pt x="59" y="77"/>
                    <a:pt x="59" y="77"/>
                    <a:pt x="59" y="77"/>
                  </a:cubicBezTo>
                  <a:cubicBezTo>
                    <a:pt x="59" y="77"/>
                    <a:pt x="58" y="77"/>
                    <a:pt x="58" y="77"/>
                  </a:cubicBezTo>
                  <a:cubicBezTo>
                    <a:pt x="45" y="84"/>
                    <a:pt x="27" y="82"/>
                    <a:pt x="16" y="71"/>
                  </a:cubicBezTo>
                  <a:cubicBezTo>
                    <a:pt x="9" y="64"/>
                    <a:pt x="6" y="55"/>
                    <a:pt x="6" y="46"/>
                  </a:cubicBezTo>
                  <a:cubicBezTo>
                    <a:pt x="6" y="36"/>
                    <a:pt x="9" y="27"/>
                    <a:pt x="16" y="21"/>
                  </a:cubicBezTo>
                  <a:cubicBezTo>
                    <a:pt x="30" y="7"/>
                    <a:pt x="53" y="7"/>
                    <a:pt x="66" y="21"/>
                  </a:cubicBezTo>
                  <a:cubicBezTo>
                    <a:pt x="76" y="30"/>
                    <a:pt x="79" y="44"/>
                    <a:pt x="75" y="57"/>
                  </a:cubicBezTo>
                  <a:cubicBezTo>
                    <a:pt x="75" y="57"/>
                    <a:pt x="75" y="57"/>
                    <a:pt x="75" y="58"/>
                  </a:cubicBezTo>
                  <a:cubicBezTo>
                    <a:pt x="75" y="58"/>
                    <a:pt x="75" y="58"/>
                    <a:pt x="75" y="58"/>
                  </a:cubicBezTo>
                  <a:cubicBezTo>
                    <a:pt x="75" y="58"/>
                    <a:pt x="75" y="59"/>
                    <a:pt x="75" y="59"/>
                  </a:cubicBezTo>
                  <a:cubicBezTo>
                    <a:pt x="75" y="59"/>
                    <a:pt x="75" y="59"/>
                    <a:pt x="75" y="59"/>
                  </a:cubicBezTo>
                  <a:cubicBezTo>
                    <a:pt x="75" y="60"/>
                    <a:pt x="75" y="60"/>
                    <a:pt x="75" y="60"/>
                  </a:cubicBezTo>
                  <a:cubicBezTo>
                    <a:pt x="75" y="60"/>
                    <a:pt x="76" y="60"/>
                    <a:pt x="76" y="60"/>
                  </a:cubicBezTo>
                  <a:cubicBezTo>
                    <a:pt x="111" y="95"/>
                    <a:pt x="111" y="95"/>
                    <a:pt x="111" y="95"/>
                  </a:cubicBezTo>
                  <a:lnTo>
                    <a:pt x="11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Oval 193">
              <a:extLst>
                <a:ext uri="{FF2B5EF4-FFF2-40B4-BE49-F238E27FC236}">
                  <a16:creationId xmlns:a16="http://schemas.microsoft.com/office/drawing/2014/main" id="{302CF0D1-AEB9-4F4D-9A8B-D5F8BB63774A}"/>
                </a:ext>
              </a:extLst>
            </p:cNvPr>
            <p:cNvSpPr>
              <a:spLocks noChangeArrowheads="1"/>
            </p:cNvSpPr>
            <p:nvPr/>
          </p:nvSpPr>
          <p:spPr bwMode="auto">
            <a:xfrm>
              <a:off x="-1059010" y="8571980"/>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5" name="Rectangle 34">
            <a:extLst>
              <a:ext uri="{FF2B5EF4-FFF2-40B4-BE49-F238E27FC236}">
                <a16:creationId xmlns:a16="http://schemas.microsoft.com/office/drawing/2014/main" id="{F835F841-D511-40B7-8896-F211C6E526E6}"/>
              </a:ext>
            </a:extLst>
          </p:cNvPr>
          <p:cNvSpPr/>
          <p:nvPr/>
        </p:nvSpPr>
        <p:spPr>
          <a:xfrm>
            <a:off x="6311807" y="3655244"/>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lvl="0" defTabSz="914400"/>
            <a:r>
              <a:rPr lang="en-US" sz="1200" kern="0" dirty="0">
                <a:solidFill>
                  <a:schemeClr val="bg1"/>
                </a:solidFill>
                <a:latin typeface="Consolas" panose="020B0609020204030204" pitchFamily="49" charset="0"/>
                <a:cs typeface="Consolas" panose="020B0609020204030204" pitchFamily="49" charset="0"/>
              </a:rPr>
              <a:t>$ git merge commit2</a:t>
            </a:r>
          </a:p>
          <a:p>
            <a:pPr lvl="0" defTabSz="914400"/>
            <a:r>
              <a:rPr lang="en-US" sz="1200" kern="0" dirty="0">
                <a:solidFill>
                  <a:schemeClr val="bg1"/>
                </a:solidFill>
                <a:latin typeface="Consolas" panose="020B0609020204030204" pitchFamily="49" charset="0"/>
                <a:cs typeface="Consolas" panose="020B0609020204030204" pitchFamily="49" charset="0"/>
              </a:rPr>
              <a:t>$ git cherry-pick commit4</a:t>
            </a:r>
          </a:p>
          <a:p>
            <a:pPr lvl="0" defTabSz="914400"/>
            <a:r>
              <a:rPr lang="en-US" sz="1200" kern="0" dirty="0">
                <a:solidFill>
                  <a:schemeClr val="bg1"/>
                </a:solidFill>
                <a:latin typeface="Consolas" panose="020B0609020204030204" pitchFamily="49" charset="0"/>
                <a:cs typeface="Consolas" panose="020B0609020204030204" pitchFamily="49" charset="0"/>
              </a:rPr>
              <a:t>$ git cherry-pick commit5..develop</a:t>
            </a:r>
          </a:p>
        </p:txBody>
      </p:sp>
      <p:sp>
        <p:nvSpPr>
          <p:cNvPr id="36" name="Espace réservé du texte 7">
            <a:extLst>
              <a:ext uri="{FF2B5EF4-FFF2-40B4-BE49-F238E27FC236}">
                <a16:creationId xmlns:a16="http://schemas.microsoft.com/office/drawing/2014/main" id="{E593711B-B287-4F9B-820B-74A85C5A8A0F}"/>
              </a:ext>
            </a:extLst>
          </p:cNvPr>
          <p:cNvSpPr>
            <a:spLocks noGrp="1"/>
          </p:cNvSpPr>
          <p:nvPr>
            <p:ph type="body" sz="quarter" idx="21"/>
          </p:nvPr>
        </p:nvSpPr>
        <p:spPr>
          <a:xfrm>
            <a:off x="228427" y="2493690"/>
            <a:ext cx="5365900" cy="523220"/>
          </a:xfrm>
        </p:spPr>
        <p:txBody>
          <a:bodyPr/>
          <a:lstStyle/>
          <a:p>
            <a:pPr lvl="0" algn="just" defTabSz="1825623">
              <a:spcBef>
                <a:spcPts val="0"/>
              </a:spcBef>
              <a:buClrTx/>
              <a:buSzTx/>
              <a:defRPr/>
            </a:pPr>
            <a:r>
              <a:rPr lang="fr-FR" sz="1400" dirty="0">
                <a:solidFill>
                  <a:srgbClr val="837D79"/>
                </a:solidFill>
                <a:latin typeface="BNPPSans-Light" panose="02000503020000020004" pitchFamily="2" charset="0"/>
              </a:rPr>
              <a:t>Git ne vous laissera pas effectuer de </a:t>
            </a:r>
            <a:r>
              <a:rPr lang="fr-FR" sz="1400" dirty="0" err="1">
                <a:solidFill>
                  <a:srgbClr val="837D79"/>
                </a:solidFill>
                <a:latin typeface="BNPPSans-Light" panose="02000503020000020004" pitchFamily="2" charset="0"/>
              </a:rPr>
              <a:t>checkout</a:t>
            </a:r>
            <a:r>
              <a:rPr lang="fr-FR" sz="1400" dirty="0">
                <a:solidFill>
                  <a:srgbClr val="837D79"/>
                </a:solidFill>
                <a:latin typeface="BNPPSans-Light" panose="02000503020000020004" pitchFamily="2" charset="0"/>
              </a:rPr>
              <a:t> si vous avez des modifications en attente (des modifications non-</a:t>
            </a:r>
            <a:r>
              <a:rPr lang="fr-FR" sz="1400" dirty="0" err="1">
                <a:solidFill>
                  <a:srgbClr val="837D79"/>
                </a:solidFill>
                <a:latin typeface="BNPPSans-Light" panose="02000503020000020004" pitchFamily="2" charset="0"/>
              </a:rPr>
              <a:t>commitées</a:t>
            </a:r>
            <a:r>
              <a:rPr lang="fr-FR" sz="1400" dirty="0">
                <a:solidFill>
                  <a:srgbClr val="837D79"/>
                </a:solidFill>
                <a:latin typeface="BNPPSans-Light" panose="02000503020000020004" pitchFamily="2" charset="0"/>
              </a:rPr>
              <a:t>).</a:t>
            </a:r>
            <a:endParaRPr lang="fr-FR" sz="1200" dirty="0">
              <a:solidFill>
                <a:schemeClr val="tx2"/>
              </a:solidFill>
              <a:latin typeface="BNPPSans-Light" panose="02000503020000020004" pitchFamily="2" charset="0"/>
            </a:endParaRPr>
          </a:p>
        </p:txBody>
      </p:sp>
      <p:sp>
        <p:nvSpPr>
          <p:cNvPr id="37" name="Espace réservé du texte 7">
            <a:extLst>
              <a:ext uri="{FF2B5EF4-FFF2-40B4-BE49-F238E27FC236}">
                <a16:creationId xmlns:a16="http://schemas.microsoft.com/office/drawing/2014/main" id="{7FE23457-3322-46B0-AAAB-406B706DCAA4}"/>
              </a:ext>
            </a:extLst>
          </p:cNvPr>
          <p:cNvSpPr txBox="1">
            <a:spLocks/>
          </p:cNvSpPr>
          <p:nvPr/>
        </p:nvSpPr>
        <p:spPr>
          <a:xfrm>
            <a:off x="6527822" y="2486897"/>
            <a:ext cx="5365901" cy="954107"/>
          </a:xfrm>
          <a:prstGeom prst="rect">
            <a:avLst/>
          </a:prstGeom>
        </p:spPr>
        <p:txBody>
          <a:bodyPr wrap="square">
            <a:spAutoFit/>
          </a:bodyPr>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1825623">
              <a:spcBef>
                <a:spcPts val="0"/>
              </a:spcBef>
              <a:buClrTx/>
              <a:buSzTx/>
              <a:defRPr/>
            </a:pPr>
            <a:r>
              <a:rPr lang="fr-FR" sz="1400" dirty="0">
                <a:solidFill>
                  <a:srgbClr val="837D79"/>
                </a:solidFill>
                <a:latin typeface="BNPPSans-Light" panose="02000503020000020004" pitchFamily="2" charset="0"/>
              </a:rPr>
              <a:t>La commande cherry-</a:t>
            </a:r>
            <a:r>
              <a:rPr lang="fr-FR" sz="1400" dirty="0" err="1">
                <a:solidFill>
                  <a:srgbClr val="837D79"/>
                </a:solidFill>
                <a:latin typeface="BNPPSans-Light" panose="02000503020000020004" pitchFamily="2" charset="0"/>
              </a:rPr>
              <a:t>pick</a:t>
            </a:r>
            <a:r>
              <a:rPr lang="fr-FR" sz="1400" dirty="0">
                <a:solidFill>
                  <a:srgbClr val="837D79"/>
                </a:solidFill>
                <a:latin typeface="BNPPSans-Light" panose="02000503020000020004" pitchFamily="2" charset="0"/>
              </a:rPr>
              <a:t> permet de ne sélectionner et de n’appliquer que certains commit bien précis sur la branche courante. On peut spécifier les </a:t>
            </a:r>
            <a:r>
              <a:rPr lang="fr-FR" sz="1400" dirty="0" err="1">
                <a:solidFill>
                  <a:srgbClr val="837D79"/>
                </a:solidFill>
                <a:latin typeface="BNPPSans-Light" panose="02000503020000020004" pitchFamily="2" charset="0"/>
              </a:rPr>
              <a:t>commits</a:t>
            </a:r>
            <a:r>
              <a:rPr lang="fr-FR" sz="1400" dirty="0">
                <a:solidFill>
                  <a:srgbClr val="837D79"/>
                </a:solidFill>
                <a:latin typeface="BNPPSans-Light" panose="02000503020000020004" pitchFamily="2" charset="0"/>
              </a:rPr>
              <a:t> un par un ou donner un intervalle à appliquer. </a:t>
            </a:r>
            <a:endParaRPr lang="fr-FR" sz="1200" dirty="0">
              <a:solidFill>
                <a:schemeClr val="tx2"/>
              </a:solidFill>
              <a:latin typeface="BNPPSans-Light" panose="02000503020000020004" pitchFamily="2" charset="0"/>
            </a:endParaRPr>
          </a:p>
        </p:txBody>
      </p:sp>
      <p:pic>
        <p:nvPicPr>
          <p:cNvPr id="6148" name="Picture 4" descr="https://miro.medium.com/max/1500/1*00y6VxN-Hk4T42Kl5C9k_Q.png">
            <a:extLst>
              <a:ext uri="{FF2B5EF4-FFF2-40B4-BE49-F238E27FC236}">
                <a16:creationId xmlns:a16="http://schemas.microsoft.com/office/drawing/2014/main" id="{50C3A22D-D99E-432A-9D08-913323424F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00" y="3590031"/>
            <a:ext cx="5578901" cy="2294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137750"/>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816E437-AB86-4D4B-9EB5-3D4A75F65E58}"/>
              </a:ext>
            </a:extLst>
          </p:cNvPr>
          <p:cNvSpPr/>
          <p:nvPr/>
        </p:nvSpPr>
        <p:spPr>
          <a:xfrm>
            <a:off x="0" y="1758886"/>
            <a:ext cx="12122150" cy="1730326"/>
          </a:xfrm>
          <a:prstGeom prst="rect">
            <a:avLst/>
          </a:prstGeom>
          <a:solidFill>
            <a:schemeClr val="bg1">
              <a:lumMod val="85000"/>
            </a:schemeClr>
          </a:solidFill>
          <a:ln>
            <a:noFill/>
          </a:ln>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13" name="Hexagone 12">
            <a:extLst>
              <a:ext uri="{FF2B5EF4-FFF2-40B4-BE49-F238E27FC236}">
                <a16:creationId xmlns:a16="http://schemas.microsoft.com/office/drawing/2014/main" id="{61B73709-AEF4-46FD-8248-A5F388C143D9}"/>
              </a:ext>
            </a:extLst>
          </p:cNvPr>
          <p:cNvSpPr/>
          <p:nvPr/>
        </p:nvSpPr>
        <p:spPr>
          <a:xfrm>
            <a:off x="4409083"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14" name="Rectangle 13">
            <a:extLst>
              <a:ext uri="{FF2B5EF4-FFF2-40B4-BE49-F238E27FC236}">
                <a16:creationId xmlns:a16="http://schemas.microsoft.com/office/drawing/2014/main" id="{822E734D-6FF3-445C-90D5-41D70310622D}"/>
              </a:ext>
            </a:extLst>
          </p:cNvPr>
          <p:cNvSpPr/>
          <p:nvPr/>
        </p:nvSpPr>
        <p:spPr>
          <a:xfrm>
            <a:off x="0" y="1215501"/>
            <a:ext cx="5066824"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90000" rIns="91440" bIns="90000" numCol="1" spcCol="0" rtlCol="0" fromWordArt="0" anchor="ctr" anchorCtr="0" forceAA="0" compatLnSpc="1">
            <a:prstTxWarp prst="textNoShape">
              <a:avLst/>
            </a:prstTxWarp>
            <a:noAutofit/>
          </a:bodyPr>
          <a:lstStyle/>
          <a:p>
            <a:pPr defTabSz="1825623">
              <a:defRPr/>
            </a:pPr>
            <a:r>
              <a:rPr lang="fr-FR" b="1" cap="all" dirty="0">
                <a:solidFill>
                  <a:schemeClr val="accent1">
                    <a:lumMod val="75000"/>
                  </a:schemeClr>
                </a:solidFill>
                <a:latin typeface="BNPPSansCondensed-Bold" panose="02000000000000000000" pitchFamily="2" charset="0"/>
              </a:rPr>
              <a:t>Supprimer toutes ses modifications </a:t>
            </a:r>
            <a:br>
              <a:rPr lang="fr-FR" b="1" cap="all" dirty="0">
                <a:solidFill>
                  <a:schemeClr val="accent1">
                    <a:lumMod val="75000"/>
                  </a:schemeClr>
                </a:solidFill>
                <a:latin typeface="BNPPSansCondensed-Bold" panose="02000000000000000000" pitchFamily="2" charset="0"/>
              </a:rPr>
            </a:br>
            <a:r>
              <a:rPr lang="fr-FR" b="1" cap="all" dirty="0">
                <a:solidFill>
                  <a:schemeClr val="accent1">
                    <a:lumMod val="75000"/>
                  </a:schemeClr>
                </a:solidFill>
                <a:latin typeface="BNPPSansCondensed-Bold" panose="02000000000000000000" pitchFamily="2" charset="0"/>
              </a:rPr>
              <a:t>pour se synchroniser avec le dépôt distant</a:t>
            </a:r>
          </a:p>
        </p:txBody>
      </p:sp>
      <p:sp>
        <p:nvSpPr>
          <p:cNvPr id="12" name="Ellipse 11">
            <a:extLst>
              <a:ext uri="{FF2B5EF4-FFF2-40B4-BE49-F238E27FC236}">
                <a16:creationId xmlns:a16="http://schemas.microsoft.com/office/drawing/2014/main" id="{D254A3FB-60C1-49F7-BC4E-0E7EE2B81D14}"/>
              </a:ext>
            </a:extLst>
          </p:cNvPr>
          <p:cNvSpPr/>
          <p:nvPr/>
        </p:nvSpPr>
        <p:spPr>
          <a:xfrm>
            <a:off x="4473594"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wrap="none" lIns="23030" tIns="0" rIns="23030" bIns="0" anchor="ctr" anchorCtr="1"/>
          <a:lstStyle/>
          <a:p>
            <a:pPr defTabSz="1171502" eaLnBrk="0" fontAlgn="base" hangingPunct="0">
              <a:spcBef>
                <a:spcPct val="0"/>
              </a:spcBef>
              <a:spcAft>
                <a:spcPct val="0"/>
              </a:spcAft>
            </a:pPr>
            <a:endParaRPr lang="fr-FR" sz="1300" dirty="0">
              <a:solidFill>
                <a:srgbClr val="FFFFFF"/>
              </a:solidFill>
              <a:cs typeface="Arial" charset="0"/>
            </a:endParaRPr>
          </a:p>
        </p:txBody>
      </p:sp>
      <p:sp>
        <p:nvSpPr>
          <p:cNvPr id="2" name="Sous-titre 1"/>
          <p:cNvSpPr>
            <a:spLocks noGrp="1"/>
          </p:cNvSpPr>
          <p:nvPr>
            <p:ph type="subTitle" idx="1"/>
          </p:nvPr>
        </p:nvSpPr>
        <p:spPr/>
        <p:txBody>
          <a:bodyPr/>
          <a:lstStyle/>
          <a:p>
            <a:r>
              <a:rPr lang="fr-FR" dirty="0"/>
              <a:t>Problèmes courants</a:t>
            </a:r>
          </a:p>
        </p:txBody>
      </p:sp>
      <p:sp>
        <p:nvSpPr>
          <p:cNvPr id="3" name="Espace réservé du pied de page 2"/>
          <p:cNvSpPr>
            <a:spLocks noGrp="1"/>
          </p:cNvSpPr>
          <p:nvPr>
            <p:ph type="ftr" sz="quarter" idx="3"/>
          </p:nvPr>
        </p:nvSpPr>
        <p:spPr/>
        <p:txBody>
          <a:bodyPr/>
          <a:lstStyle/>
          <a:p>
            <a:pPr defTabSz="1211878">
              <a:defRPr/>
            </a:pPr>
            <a:endParaRPr lang="fr-FR">
              <a:solidFill>
                <a:srgbClr val="000000"/>
              </a:solidFill>
            </a:endParaRPr>
          </a:p>
        </p:txBody>
      </p:sp>
      <p:sp>
        <p:nvSpPr>
          <p:cNvPr id="4" name="Espace réservé de la date 3"/>
          <p:cNvSpPr>
            <a:spLocks noGrp="1"/>
          </p:cNvSpPr>
          <p:nvPr>
            <p:ph type="dt" sz="half" idx="2"/>
          </p:nvPr>
        </p:nvSpPr>
        <p:spPr/>
        <p:txBody>
          <a:bodyPr/>
          <a:lstStyle/>
          <a:p>
            <a:pPr defTabSz="1211878">
              <a:defRPr/>
            </a:pPr>
            <a:fld id="{5EF0C609-BC11-46C3-91E9-1ADBD593FD06}" type="datetime1">
              <a:rPr lang="fr-FR" smtClean="0">
                <a:solidFill>
                  <a:srgbClr val="000000"/>
                </a:solidFill>
              </a:rPr>
              <a:t>05/03/2020</a:t>
            </a:fld>
            <a:endParaRPr lang="fr-FR">
              <a:solidFill>
                <a:srgbClr val="000000"/>
              </a:solidFill>
            </a:endParaRPr>
          </a:p>
        </p:txBody>
      </p:sp>
      <p:sp>
        <p:nvSpPr>
          <p:cNvPr id="5" name="Espace réservé du numéro de diapositive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49</a:t>
            </a:fld>
            <a:endParaRPr lang="fr-FR">
              <a:solidFill>
                <a:srgbClr val="000000"/>
              </a:solidFill>
            </a:endParaRPr>
          </a:p>
        </p:txBody>
      </p:sp>
      <p:grpSp>
        <p:nvGrpSpPr>
          <p:cNvPr id="17" name="Group 248">
            <a:extLst>
              <a:ext uri="{FF2B5EF4-FFF2-40B4-BE49-F238E27FC236}">
                <a16:creationId xmlns:a16="http://schemas.microsoft.com/office/drawing/2014/main" id="{AC1E1029-E32E-417E-9321-219C164E4D12}"/>
              </a:ext>
            </a:extLst>
          </p:cNvPr>
          <p:cNvGrpSpPr>
            <a:grpSpLocks noChangeAspect="1"/>
          </p:cNvGrpSpPr>
          <p:nvPr/>
        </p:nvGrpSpPr>
        <p:grpSpPr bwMode="auto">
          <a:xfrm>
            <a:off x="4778027" y="1463451"/>
            <a:ext cx="471254" cy="576475"/>
            <a:chOff x="-752" y="1103"/>
            <a:chExt cx="421" cy="515"/>
          </a:xfrm>
          <a:solidFill>
            <a:schemeClr val="accent2"/>
          </a:solidFill>
        </p:grpSpPr>
        <p:sp>
          <p:nvSpPr>
            <p:cNvPr id="20" name="Freeform 5">
              <a:extLst>
                <a:ext uri="{FF2B5EF4-FFF2-40B4-BE49-F238E27FC236}">
                  <a16:creationId xmlns:a16="http://schemas.microsoft.com/office/drawing/2014/main" id="{7D002264-D3D4-44CA-A7E1-A511E10F19D3}"/>
                </a:ext>
              </a:extLst>
            </p:cNvPr>
            <p:cNvSpPr>
              <a:spLocks noEditPoints="1"/>
            </p:cNvSpPr>
            <p:nvPr/>
          </p:nvSpPr>
          <p:spPr bwMode="auto">
            <a:xfrm>
              <a:off x="-752" y="1103"/>
              <a:ext cx="421" cy="515"/>
            </a:xfrm>
            <a:custGeom>
              <a:avLst/>
              <a:gdLst>
                <a:gd name="T0" fmla="*/ 159 w 207"/>
                <a:gd name="T1" fmla="*/ 96 h 251"/>
                <a:gd name="T2" fmla="*/ 159 w 207"/>
                <a:gd name="T3" fmla="*/ 48 h 251"/>
                <a:gd name="T4" fmla="*/ 111 w 207"/>
                <a:gd name="T5" fmla="*/ 0 h 251"/>
                <a:gd name="T6" fmla="*/ 96 w 207"/>
                <a:gd name="T7" fmla="*/ 0 h 251"/>
                <a:gd name="T8" fmla="*/ 48 w 207"/>
                <a:gd name="T9" fmla="*/ 48 h 251"/>
                <a:gd name="T10" fmla="*/ 48 w 207"/>
                <a:gd name="T11" fmla="*/ 96 h 251"/>
                <a:gd name="T12" fmla="*/ 0 w 207"/>
                <a:gd name="T13" fmla="*/ 149 h 251"/>
                <a:gd name="T14" fmla="*/ 0 w 207"/>
                <a:gd name="T15" fmla="*/ 197 h 251"/>
                <a:gd name="T16" fmla="*/ 54 w 207"/>
                <a:gd name="T17" fmla="*/ 251 h 251"/>
                <a:gd name="T18" fmla="*/ 153 w 207"/>
                <a:gd name="T19" fmla="*/ 251 h 251"/>
                <a:gd name="T20" fmla="*/ 207 w 207"/>
                <a:gd name="T21" fmla="*/ 197 h 251"/>
                <a:gd name="T22" fmla="*/ 207 w 207"/>
                <a:gd name="T23" fmla="*/ 149 h 251"/>
                <a:gd name="T24" fmla="*/ 159 w 207"/>
                <a:gd name="T25" fmla="*/ 96 h 251"/>
                <a:gd name="T26" fmla="*/ 60 w 207"/>
                <a:gd name="T27" fmla="*/ 48 h 251"/>
                <a:gd name="T28" fmla="*/ 96 w 207"/>
                <a:gd name="T29" fmla="*/ 12 h 251"/>
                <a:gd name="T30" fmla="*/ 111 w 207"/>
                <a:gd name="T31" fmla="*/ 12 h 251"/>
                <a:gd name="T32" fmla="*/ 147 w 207"/>
                <a:gd name="T33" fmla="*/ 48 h 251"/>
                <a:gd name="T34" fmla="*/ 147 w 207"/>
                <a:gd name="T35" fmla="*/ 95 h 251"/>
                <a:gd name="T36" fmla="*/ 60 w 207"/>
                <a:gd name="T37" fmla="*/ 95 h 251"/>
                <a:gd name="T38" fmla="*/ 60 w 207"/>
                <a:gd name="T39" fmla="*/ 48 h 251"/>
                <a:gd name="T40" fmla="*/ 195 w 207"/>
                <a:gd name="T41" fmla="*/ 197 h 251"/>
                <a:gd name="T42" fmla="*/ 153 w 207"/>
                <a:gd name="T43" fmla="*/ 239 h 251"/>
                <a:gd name="T44" fmla="*/ 54 w 207"/>
                <a:gd name="T45" fmla="*/ 239 h 251"/>
                <a:gd name="T46" fmla="*/ 12 w 207"/>
                <a:gd name="T47" fmla="*/ 197 h 251"/>
                <a:gd name="T48" fmla="*/ 12 w 207"/>
                <a:gd name="T49" fmla="*/ 149 h 251"/>
                <a:gd name="T50" fmla="*/ 48 w 207"/>
                <a:gd name="T51" fmla="*/ 108 h 251"/>
                <a:gd name="T52" fmla="*/ 48 w 207"/>
                <a:gd name="T53" fmla="*/ 114 h 251"/>
                <a:gd name="T54" fmla="*/ 54 w 207"/>
                <a:gd name="T55" fmla="*/ 120 h 251"/>
                <a:gd name="T56" fmla="*/ 60 w 207"/>
                <a:gd name="T57" fmla="*/ 114 h 251"/>
                <a:gd name="T58" fmla="*/ 60 w 207"/>
                <a:gd name="T59" fmla="*/ 107 h 251"/>
                <a:gd name="T60" fmla="*/ 147 w 207"/>
                <a:gd name="T61" fmla="*/ 107 h 251"/>
                <a:gd name="T62" fmla="*/ 147 w 207"/>
                <a:gd name="T63" fmla="*/ 114 h 251"/>
                <a:gd name="T64" fmla="*/ 153 w 207"/>
                <a:gd name="T65" fmla="*/ 120 h 251"/>
                <a:gd name="T66" fmla="*/ 159 w 207"/>
                <a:gd name="T67" fmla="*/ 114 h 251"/>
                <a:gd name="T68" fmla="*/ 159 w 207"/>
                <a:gd name="T69" fmla="*/ 108 h 251"/>
                <a:gd name="T70" fmla="*/ 195 w 207"/>
                <a:gd name="T71" fmla="*/ 149 h 251"/>
                <a:gd name="T72" fmla="*/ 195 w 207"/>
                <a:gd name="T73" fmla="*/ 197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 h="251">
                  <a:moveTo>
                    <a:pt x="159" y="96"/>
                  </a:moveTo>
                  <a:cubicBezTo>
                    <a:pt x="159" y="48"/>
                    <a:pt x="159" y="48"/>
                    <a:pt x="159" y="48"/>
                  </a:cubicBezTo>
                  <a:cubicBezTo>
                    <a:pt x="159" y="22"/>
                    <a:pt x="137" y="0"/>
                    <a:pt x="111" y="0"/>
                  </a:cubicBezTo>
                  <a:cubicBezTo>
                    <a:pt x="96" y="0"/>
                    <a:pt x="96" y="0"/>
                    <a:pt x="96" y="0"/>
                  </a:cubicBezTo>
                  <a:cubicBezTo>
                    <a:pt x="70" y="0"/>
                    <a:pt x="48" y="22"/>
                    <a:pt x="48" y="48"/>
                  </a:cubicBezTo>
                  <a:cubicBezTo>
                    <a:pt x="48" y="96"/>
                    <a:pt x="48" y="96"/>
                    <a:pt x="48" y="96"/>
                  </a:cubicBezTo>
                  <a:cubicBezTo>
                    <a:pt x="21" y="99"/>
                    <a:pt x="0" y="122"/>
                    <a:pt x="0" y="149"/>
                  </a:cubicBezTo>
                  <a:cubicBezTo>
                    <a:pt x="0" y="197"/>
                    <a:pt x="0" y="197"/>
                    <a:pt x="0" y="197"/>
                  </a:cubicBezTo>
                  <a:cubicBezTo>
                    <a:pt x="0" y="227"/>
                    <a:pt x="24" y="251"/>
                    <a:pt x="54" y="251"/>
                  </a:cubicBezTo>
                  <a:cubicBezTo>
                    <a:pt x="153" y="251"/>
                    <a:pt x="153" y="251"/>
                    <a:pt x="153" y="251"/>
                  </a:cubicBezTo>
                  <a:cubicBezTo>
                    <a:pt x="182" y="251"/>
                    <a:pt x="207" y="227"/>
                    <a:pt x="207" y="197"/>
                  </a:cubicBezTo>
                  <a:cubicBezTo>
                    <a:pt x="207" y="149"/>
                    <a:pt x="207" y="149"/>
                    <a:pt x="207" y="149"/>
                  </a:cubicBezTo>
                  <a:cubicBezTo>
                    <a:pt x="207" y="122"/>
                    <a:pt x="186" y="99"/>
                    <a:pt x="159" y="96"/>
                  </a:cubicBezTo>
                  <a:close/>
                  <a:moveTo>
                    <a:pt x="60" y="48"/>
                  </a:moveTo>
                  <a:cubicBezTo>
                    <a:pt x="60" y="28"/>
                    <a:pt x="76" y="12"/>
                    <a:pt x="96" y="12"/>
                  </a:cubicBezTo>
                  <a:cubicBezTo>
                    <a:pt x="111" y="12"/>
                    <a:pt x="111" y="12"/>
                    <a:pt x="111" y="12"/>
                  </a:cubicBezTo>
                  <a:cubicBezTo>
                    <a:pt x="131" y="12"/>
                    <a:pt x="147" y="28"/>
                    <a:pt x="147" y="48"/>
                  </a:cubicBezTo>
                  <a:cubicBezTo>
                    <a:pt x="147" y="95"/>
                    <a:pt x="147" y="95"/>
                    <a:pt x="147" y="95"/>
                  </a:cubicBezTo>
                  <a:cubicBezTo>
                    <a:pt x="60" y="95"/>
                    <a:pt x="60" y="95"/>
                    <a:pt x="60" y="95"/>
                  </a:cubicBezTo>
                  <a:lnTo>
                    <a:pt x="60" y="48"/>
                  </a:lnTo>
                  <a:close/>
                  <a:moveTo>
                    <a:pt x="195" y="197"/>
                  </a:moveTo>
                  <a:cubicBezTo>
                    <a:pt x="195" y="220"/>
                    <a:pt x="176" y="239"/>
                    <a:pt x="153" y="239"/>
                  </a:cubicBezTo>
                  <a:cubicBezTo>
                    <a:pt x="54" y="239"/>
                    <a:pt x="54" y="239"/>
                    <a:pt x="54" y="239"/>
                  </a:cubicBezTo>
                  <a:cubicBezTo>
                    <a:pt x="31" y="239"/>
                    <a:pt x="12" y="220"/>
                    <a:pt x="12" y="197"/>
                  </a:cubicBezTo>
                  <a:cubicBezTo>
                    <a:pt x="12" y="149"/>
                    <a:pt x="12" y="149"/>
                    <a:pt x="12" y="149"/>
                  </a:cubicBezTo>
                  <a:cubicBezTo>
                    <a:pt x="12" y="128"/>
                    <a:pt x="28" y="111"/>
                    <a:pt x="48" y="108"/>
                  </a:cubicBezTo>
                  <a:cubicBezTo>
                    <a:pt x="48" y="114"/>
                    <a:pt x="48" y="114"/>
                    <a:pt x="48" y="114"/>
                  </a:cubicBezTo>
                  <a:cubicBezTo>
                    <a:pt x="48" y="117"/>
                    <a:pt x="51" y="120"/>
                    <a:pt x="54" y="120"/>
                  </a:cubicBezTo>
                  <a:cubicBezTo>
                    <a:pt x="57" y="120"/>
                    <a:pt x="60" y="117"/>
                    <a:pt x="60" y="114"/>
                  </a:cubicBezTo>
                  <a:cubicBezTo>
                    <a:pt x="60" y="107"/>
                    <a:pt x="60" y="107"/>
                    <a:pt x="60" y="107"/>
                  </a:cubicBezTo>
                  <a:cubicBezTo>
                    <a:pt x="147" y="107"/>
                    <a:pt x="147" y="107"/>
                    <a:pt x="147" y="107"/>
                  </a:cubicBezTo>
                  <a:cubicBezTo>
                    <a:pt x="147" y="114"/>
                    <a:pt x="147" y="114"/>
                    <a:pt x="147" y="114"/>
                  </a:cubicBezTo>
                  <a:cubicBezTo>
                    <a:pt x="147" y="117"/>
                    <a:pt x="149" y="120"/>
                    <a:pt x="153" y="120"/>
                  </a:cubicBezTo>
                  <a:cubicBezTo>
                    <a:pt x="156" y="120"/>
                    <a:pt x="159" y="117"/>
                    <a:pt x="159" y="114"/>
                  </a:cubicBezTo>
                  <a:cubicBezTo>
                    <a:pt x="159" y="108"/>
                    <a:pt x="159" y="108"/>
                    <a:pt x="159" y="108"/>
                  </a:cubicBezTo>
                  <a:cubicBezTo>
                    <a:pt x="179" y="111"/>
                    <a:pt x="195" y="128"/>
                    <a:pt x="195" y="149"/>
                  </a:cubicBezTo>
                  <a:lnTo>
                    <a:pt x="195" y="1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6">
              <a:extLst>
                <a:ext uri="{FF2B5EF4-FFF2-40B4-BE49-F238E27FC236}">
                  <a16:creationId xmlns:a16="http://schemas.microsoft.com/office/drawing/2014/main" id="{4CB361BF-E3F9-4198-A525-B51F6B8128D6}"/>
                </a:ext>
              </a:extLst>
            </p:cNvPr>
            <p:cNvSpPr>
              <a:spLocks/>
            </p:cNvSpPr>
            <p:nvPr/>
          </p:nvSpPr>
          <p:spPr bwMode="auto">
            <a:xfrm>
              <a:off x="-587" y="1388"/>
              <a:ext cx="93" cy="144"/>
            </a:xfrm>
            <a:custGeom>
              <a:avLst/>
              <a:gdLst>
                <a:gd name="T0" fmla="*/ 45 w 46"/>
                <a:gd name="T1" fmla="*/ 25 h 70"/>
                <a:gd name="T2" fmla="*/ 32 w 46"/>
                <a:gd name="T3" fmla="*/ 44 h 70"/>
                <a:gd name="T4" fmla="*/ 32 w 46"/>
                <a:gd name="T5" fmla="*/ 61 h 70"/>
                <a:gd name="T6" fmla="*/ 22 w 46"/>
                <a:gd name="T7" fmla="*/ 70 h 70"/>
                <a:gd name="T8" fmla="*/ 22 w 46"/>
                <a:gd name="T9" fmla="*/ 70 h 70"/>
                <a:gd name="T10" fmla="*/ 13 w 46"/>
                <a:gd name="T11" fmla="*/ 61 h 70"/>
                <a:gd name="T12" fmla="*/ 13 w 46"/>
                <a:gd name="T13" fmla="*/ 44 h 70"/>
                <a:gd name="T14" fmla="*/ 0 w 46"/>
                <a:gd name="T15" fmla="*/ 23 h 70"/>
                <a:gd name="T16" fmla="*/ 23 w 46"/>
                <a:gd name="T17" fmla="*/ 0 h 70"/>
                <a:gd name="T18" fmla="*/ 45 w 46"/>
                <a:gd name="T19"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70">
                  <a:moveTo>
                    <a:pt x="45" y="25"/>
                  </a:moveTo>
                  <a:cubicBezTo>
                    <a:pt x="45" y="33"/>
                    <a:pt x="39" y="41"/>
                    <a:pt x="32" y="44"/>
                  </a:cubicBezTo>
                  <a:cubicBezTo>
                    <a:pt x="32" y="61"/>
                    <a:pt x="32" y="61"/>
                    <a:pt x="32" y="61"/>
                  </a:cubicBezTo>
                  <a:cubicBezTo>
                    <a:pt x="32" y="66"/>
                    <a:pt x="28" y="70"/>
                    <a:pt x="22" y="70"/>
                  </a:cubicBezTo>
                  <a:cubicBezTo>
                    <a:pt x="22" y="70"/>
                    <a:pt x="22" y="70"/>
                    <a:pt x="22" y="70"/>
                  </a:cubicBezTo>
                  <a:cubicBezTo>
                    <a:pt x="17" y="70"/>
                    <a:pt x="13" y="66"/>
                    <a:pt x="13" y="61"/>
                  </a:cubicBezTo>
                  <a:cubicBezTo>
                    <a:pt x="13" y="44"/>
                    <a:pt x="13" y="44"/>
                    <a:pt x="13" y="44"/>
                  </a:cubicBezTo>
                  <a:cubicBezTo>
                    <a:pt x="5" y="41"/>
                    <a:pt x="0" y="33"/>
                    <a:pt x="0" y="23"/>
                  </a:cubicBezTo>
                  <a:cubicBezTo>
                    <a:pt x="0" y="11"/>
                    <a:pt x="10" y="0"/>
                    <a:pt x="23" y="0"/>
                  </a:cubicBezTo>
                  <a:cubicBezTo>
                    <a:pt x="35" y="1"/>
                    <a:pt x="46" y="12"/>
                    <a:pt x="45"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28" name="Hexagone 27">
            <a:extLst>
              <a:ext uri="{FF2B5EF4-FFF2-40B4-BE49-F238E27FC236}">
                <a16:creationId xmlns:a16="http://schemas.microsoft.com/office/drawing/2014/main" id="{E0324ADA-C2A4-4152-88B4-27ACA7A55BFE}"/>
              </a:ext>
            </a:extLst>
          </p:cNvPr>
          <p:cNvSpPr/>
          <p:nvPr/>
        </p:nvSpPr>
        <p:spPr>
          <a:xfrm>
            <a:off x="6205091" y="1132736"/>
            <a:ext cx="1435968" cy="1237904"/>
          </a:xfrm>
          <a:prstGeom prst="hexagon">
            <a:avLst/>
          </a:prstGeom>
          <a:solidFill>
            <a:schemeClr val="accent1"/>
          </a:soli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rgbClr val="00AB8E"/>
              </a:solidFill>
            </a:endParaRPr>
          </a:p>
        </p:txBody>
      </p:sp>
      <p:sp>
        <p:nvSpPr>
          <p:cNvPr id="29" name="Rectangle 28">
            <a:extLst>
              <a:ext uri="{FF2B5EF4-FFF2-40B4-BE49-F238E27FC236}">
                <a16:creationId xmlns:a16="http://schemas.microsoft.com/office/drawing/2014/main" id="{12B0A91B-536B-4409-96C7-2A5563C3F9CF}"/>
              </a:ext>
            </a:extLst>
          </p:cNvPr>
          <p:cNvSpPr/>
          <p:nvPr/>
        </p:nvSpPr>
        <p:spPr>
          <a:xfrm>
            <a:off x="7096891" y="1215501"/>
            <a:ext cx="5025259" cy="1072375"/>
          </a:xfrm>
          <a:prstGeom prst="rect">
            <a:avLst/>
          </a:prstGeom>
          <a:solidFill>
            <a:schemeClr val="bg2">
              <a:lumMod val="40000"/>
              <a:lumOff val="6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216000" bIns="90000" numCol="1" spcCol="0" rtlCol="0" fromWordArt="0" anchor="ctr" anchorCtr="0" forceAA="0" compatLnSpc="1">
            <a:prstTxWarp prst="textNoShape">
              <a:avLst/>
            </a:prstTxWarp>
            <a:noAutofit/>
          </a:bodyPr>
          <a:lstStyle/>
          <a:p>
            <a:r>
              <a:rPr lang="fr-FR" sz="2600" b="1" cap="all" dirty="0">
                <a:solidFill>
                  <a:schemeClr val="accent1">
                    <a:lumMod val="75000"/>
                  </a:schemeClr>
                </a:solidFill>
                <a:latin typeface="BNPPSansCondensed-Bold" panose="02000000000000000000" pitchFamily="2" charset="0"/>
              </a:rPr>
              <a:t>             git reset --hard</a:t>
            </a:r>
          </a:p>
        </p:txBody>
      </p:sp>
      <p:sp>
        <p:nvSpPr>
          <p:cNvPr id="30" name="Ellipse 29">
            <a:extLst>
              <a:ext uri="{FF2B5EF4-FFF2-40B4-BE49-F238E27FC236}">
                <a16:creationId xmlns:a16="http://schemas.microsoft.com/office/drawing/2014/main" id="{5A23B5A2-CD64-40CD-82C0-10646307E0FE}"/>
              </a:ext>
            </a:extLst>
          </p:cNvPr>
          <p:cNvSpPr/>
          <p:nvPr/>
        </p:nvSpPr>
        <p:spPr>
          <a:xfrm>
            <a:off x="6527822" y="1211628"/>
            <a:ext cx="1080120" cy="1080120"/>
          </a:xfrm>
          <a:prstGeom prst="ellipse">
            <a:avLst/>
          </a:prstGeom>
          <a:solidFill>
            <a:schemeClr val="bg1">
              <a:lumMod val="85000"/>
            </a:schemeClr>
          </a:solidFill>
          <a:ln>
            <a:noFill/>
          </a:ln>
          <a:effectLst>
            <a:outerShdw blurRad="50800" dist="38100" dir="2700000" algn="tl" rotWithShape="0">
              <a:prstClr val="black">
                <a:alpha val="40000"/>
              </a:prstClr>
            </a:outerShdw>
          </a:effectLst>
        </p:spPr>
        <p:txBody>
          <a:bodyPr rot="0" spcFirstLastPara="0" vertOverflow="overflow" horzOverflow="overflow" vert="horz" wrap="none" lIns="23030" tIns="0" rIns="23030" bIns="0" numCol="1" spcCol="0" rtlCol="0" fromWordArt="0" anchor="ctr" anchorCtr="1" forceAA="0" compatLnSpc="1">
            <a:prstTxWarp prst="textNoShape">
              <a:avLst/>
            </a:prstTxWarp>
            <a:noAutofit/>
          </a:bodyPr>
          <a:lstStyle/>
          <a:p>
            <a:pPr defTabSz="1171502" eaLnBrk="0" fontAlgn="base" hangingPunct="0">
              <a:spcBef>
                <a:spcPct val="0"/>
              </a:spcBef>
              <a:spcAft>
                <a:spcPct val="0"/>
              </a:spcAft>
            </a:pPr>
            <a:endParaRPr lang="fr-FR" sz="1300" dirty="0">
              <a:solidFill>
                <a:srgbClr val="FFFFFF"/>
              </a:solidFill>
              <a:cs typeface="Arial" charset="0"/>
            </a:endParaRPr>
          </a:p>
        </p:txBody>
      </p:sp>
      <p:grpSp>
        <p:nvGrpSpPr>
          <p:cNvPr id="22" name="Group 413">
            <a:extLst>
              <a:ext uri="{FF2B5EF4-FFF2-40B4-BE49-F238E27FC236}">
                <a16:creationId xmlns:a16="http://schemas.microsoft.com/office/drawing/2014/main" id="{02158852-798E-4F82-A38F-75DB5234227C}"/>
              </a:ext>
            </a:extLst>
          </p:cNvPr>
          <p:cNvGrpSpPr/>
          <p:nvPr/>
        </p:nvGrpSpPr>
        <p:grpSpPr>
          <a:xfrm>
            <a:off x="6806008" y="1476080"/>
            <a:ext cx="530967" cy="551216"/>
            <a:chOff x="-1120923" y="8495780"/>
            <a:chExt cx="374650" cy="388938"/>
          </a:xfrm>
          <a:solidFill>
            <a:schemeClr val="accent2"/>
          </a:solidFill>
        </p:grpSpPr>
        <p:sp>
          <p:nvSpPr>
            <p:cNvPr id="24" name="Freeform 192">
              <a:extLst>
                <a:ext uri="{FF2B5EF4-FFF2-40B4-BE49-F238E27FC236}">
                  <a16:creationId xmlns:a16="http://schemas.microsoft.com/office/drawing/2014/main" id="{4CFAC287-E35B-4217-9B6F-5B92B3A06F26}"/>
                </a:ext>
              </a:extLst>
            </p:cNvPr>
            <p:cNvSpPr>
              <a:spLocks noEditPoints="1"/>
            </p:cNvSpPr>
            <p:nvPr/>
          </p:nvSpPr>
          <p:spPr bwMode="auto">
            <a:xfrm>
              <a:off x="-1120923" y="8495780"/>
              <a:ext cx="374650" cy="388938"/>
            </a:xfrm>
            <a:custGeom>
              <a:avLst/>
              <a:gdLst>
                <a:gd name="T0" fmla="*/ 116 w 117"/>
                <a:gd name="T1" fmla="*/ 92 h 121"/>
                <a:gd name="T2" fmla="*/ 81 w 117"/>
                <a:gd name="T3" fmla="*/ 57 h 121"/>
                <a:gd name="T4" fmla="*/ 71 w 117"/>
                <a:gd name="T5" fmla="*/ 17 h 121"/>
                <a:gd name="T6" fmla="*/ 12 w 117"/>
                <a:gd name="T7" fmla="*/ 17 h 121"/>
                <a:gd name="T8" fmla="*/ 0 w 117"/>
                <a:gd name="T9" fmla="*/ 46 h 121"/>
                <a:gd name="T10" fmla="*/ 12 w 117"/>
                <a:gd name="T11" fmla="*/ 75 h 121"/>
                <a:gd name="T12" fmla="*/ 41 w 117"/>
                <a:gd name="T13" fmla="*/ 87 h 121"/>
                <a:gd name="T14" fmla="*/ 61 w 117"/>
                <a:gd name="T15" fmla="*/ 82 h 121"/>
                <a:gd name="T16" fmla="*/ 62 w 117"/>
                <a:gd name="T17" fmla="*/ 82 h 121"/>
                <a:gd name="T18" fmla="*/ 62 w 117"/>
                <a:gd name="T19" fmla="*/ 89 h 121"/>
                <a:gd name="T20" fmla="*/ 65 w 117"/>
                <a:gd name="T21" fmla="*/ 92 h 121"/>
                <a:gd name="T22" fmla="*/ 72 w 117"/>
                <a:gd name="T23" fmla="*/ 92 h 121"/>
                <a:gd name="T24" fmla="*/ 72 w 117"/>
                <a:gd name="T25" fmla="*/ 99 h 121"/>
                <a:gd name="T26" fmla="*/ 75 w 117"/>
                <a:gd name="T27" fmla="*/ 102 h 121"/>
                <a:gd name="T28" fmla="*/ 82 w 117"/>
                <a:gd name="T29" fmla="*/ 102 h 121"/>
                <a:gd name="T30" fmla="*/ 82 w 117"/>
                <a:gd name="T31" fmla="*/ 108 h 121"/>
                <a:gd name="T32" fmla="*/ 85 w 117"/>
                <a:gd name="T33" fmla="*/ 111 h 121"/>
                <a:gd name="T34" fmla="*/ 91 w 117"/>
                <a:gd name="T35" fmla="*/ 111 h 121"/>
                <a:gd name="T36" fmla="*/ 91 w 117"/>
                <a:gd name="T37" fmla="*/ 118 h 121"/>
                <a:gd name="T38" fmla="*/ 94 w 117"/>
                <a:gd name="T39" fmla="*/ 121 h 121"/>
                <a:gd name="T40" fmla="*/ 114 w 117"/>
                <a:gd name="T41" fmla="*/ 121 h 121"/>
                <a:gd name="T42" fmla="*/ 117 w 117"/>
                <a:gd name="T43" fmla="*/ 118 h 121"/>
                <a:gd name="T44" fmla="*/ 117 w 117"/>
                <a:gd name="T45" fmla="*/ 94 h 121"/>
                <a:gd name="T46" fmla="*/ 116 w 117"/>
                <a:gd name="T47" fmla="*/ 92 h 121"/>
                <a:gd name="T48" fmla="*/ 111 w 117"/>
                <a:gd name="T49" fmla="*/ 115 h 121"/>
                <a:gd name="T50" fmla="*/ 97 w 117"/>
                <a:gd name="T51" fmla="*/ 115 h 121"/>
                <a:gd name="T52" fmla="*/ 97 w 117"/>
                <a:gd name="T53" fmla="*/ 108 h 121"/>
                <a:gd name="T54" fmla="*/ 94 w 117"/>
                <a:gd name="T55" fmla="*/ 105 h 121"/>
                <a:gd name="T56" fmla="*/ 88 w 117"/>
                <a:gd name="T57" fmla="*/ 105 h 121"/>
                <a:gd name="T58" fmla="*/ 88 w 117"/>
                <a:gd name="T59" fmla="*/ 99 h 121"/>
                <a:gd name="T60" fmla="*/ 85 w 117"/>
                <a:gd name="T61" fmla="*/ 96 h 121"/>
                <a:gd name="T62" fmla="*/ 78 w 117"/>
                <a:gd name="T63" fmla="*/ 96 h 121"/>
                <a:gd name="T64" fmla="*/ 78 w 117"/>
                <a:gd name="T65" fmla="*/ 89 h 121"/>
                <a:gd name="T66" fmla="*/ 75 w 117"/>
                <a:gd name="T67" fmla="*/ 86 h 121"/>
                <a:gd name="T68" fmla="*/ 68 w 117"/>
                <a:gd name="T69" fmla="*/ 86 h 121"/>
                <a:gd name="T70" fmla="*/ 68 w 117"/>
                <a:gd name="T71" fmla="*/ 79 h 121"/>
                <a:gd name="T72" fmla="*/ 65 w 117"/>
                <a:gd name="T73" fmla="*/ 76 h 121"/>
                <a:gd name="T74" fmla="*/ 60 w 117"/>
                <a:gd name="T75" fmla="*/ 76 h 121"/>
                <a:gd name="T76" fmla="*/ 60 w 117"/>
                <a:gd name="T77" fmla="*/ 76 h 121"/>
                <a:gd name="T78" fmla="*/ 59 w 117"/>
                <a:gd name="T79" fmla="*/ 77 h 121"/>
                <a:gd name="T80" fmla="*/ 59 w 117"/>
                <a:gd name="T81" fmla="*/ 77 h 121"/>
                <a:gd name="T82" fmla="*/ 58 w 117"/>
                <a:gd name="T83" fmla="*/ 77 h 121"/>
                <a:gd name="T84" fmla="*/ 16 w 117"/>
                <a:gd name="T85" fmla="*/ 71 h 121"/>
                <a:gd name="T86" fmla="*/ 6 w 117"/>
                <a:gd name="T87" fmla="*/ 46 h 121"/>
                <a:gd name="T88" fmla="*/ 16 w 117"/>
                <a:gd name="T89" fmla="*/ 21 h 121"/>
                <a:gd name="T90" fmla="*/ 66 w 117"/>
                <a:gd name="T91" fmla="*/ 21 h 121"/>
                <a:gd name="T92" fmla="*/ 75 w 117"/>
                <a:gd name="T93" fmla="*/ 57 h 121"/>
                <a:gd name="T94" fmla="*/ 75 w 117"/>
                <a:gd name="T95" fmla="*/ 58 h 121"/>
                <a:gd name="T96" fmla="*/ 75 w 117"/>
                <a:gd name="T97" fmla="*/ 58 h 121"/>
                <a:gd name="T98" fmla="*/ 75 w 117"/>
                <a:gd name="T99" fmla="*/ 59 h 121"/>
                <a:gd name="T100" fmla="*/ 75 w 117"/>
                <a:gd name="T101" fmla="*/ 59 h 121"/>
                <a:gd name="T102" fmla="*/ 75 w 117"/>
                <a:gd name="T103" fmla="*/ 60 h 121"/>
                <a:gd name="T104" fmla="*/ 76 w 117"/>
                <a:gd name="T105" fmla="*/ 60 h 121"/>
                <a:gd name="T106" fmla="*/ 111 w 117"/>
                <a:gd name="T107" fmla="*/ 95 h 121"/>
                <a:gd name="T108" fmla="*/ 111 w 117"/>
                <a:gd name="T109" fmla="*/ 11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7" h="121">
                  <a:moveTo>
                    <a:pt x="116" y="92"/>
                  </a:moveTo>
                  <a:cubicBezTo>
                    <a:pt x="81" y="57"/>
                    <a:pt x="81" y="57"/>
                    <a:pt x="81" y="57"/>
                  </a:cubicBezTo>
                  <a:cubicBezTo>
                    <a:pt x="85" y="43"/>
                    <a:pt x="81" y="27"/>
                    <a:pt x="71" y="17"/>
                  </a:cubicBezTo>
                  <a:cubicBezTo>
                    <a:pt x="54" y="0"/>
                    <a:pt x="28" y="0"/>
                    <a:pt x="12" y="17"/>
                  </a:cubicBezTo>
                  <a:cubicBezTo>
                    <a:pt x="4" y="24"/>
                    <a:pt x="0" y="35"/>
                    <a:pt x="0" y="46"/>
                  </a:cubicBezTo>
                  <a:cubicBezTo>
                    <a:pt x="0" y="57"/>
                    <a:pt x="4" y="67"/>
                    <a:pt x="12" y="75"/>
                  </a:cubicBezTo>
                  <a:cubicBezTo>
                    <a:pt x="20" y="83"/>
                    <a:pt x="31" y="87"/>
                    <a:pt x="41" y="87"/>
                  </a:cubicBezTo>
                  <a:cubicBezTo>
                    <a:pt x="48" y="87"/>
                    <a:pt x="54" y="86"/>
                    <a:pt x="61" y="82"/>
                  </a:cubicBezTo>
                  <a:cubicBezTo>
                    <a:pt x="62" y="82"/>
                    <a:pt x="62" y="82"/>
                    <a:pt x="62" y="82"/>
                  </a:cubicBezTo>
                  <a:cubicBezTo>
                    <a:pt x="62" y="89"/>
                    <a:pt x="62" y="89"/>
                    <a:pt x="62" y="89"/>
                  </a:cubicBezTo>
                  <a:cubicBezTo>
                    <a:pt x="62" y="91"/>
                    <a:pt x="64" y="92"/>
                    <a:pt x="65" y="92"/>
                  </a:cubicBezTo>
                  <a:cubicBezTo>
                    <a:pt x="72" y="92"/>
                    <a:pt x="72" y="92"/>
                    <a:pt x="72" y="92"/>
                  </a:cubicBezTo>
                  <a:cubicBezTo>
                    <a:pt x="72" y="99"/>
                    <a:pt x="72" y="99"/>
                    <a:pt x="72" y="99"/>
                  </a:cubicBezTo>
                  <a:cubicBezTo>
                    <a:pt x="72" y="100"/>
                    <a:pt x="73" y="102"/>
                    <a:pt x="75" y="102"/>
                  </a:cubicBezTo>
                  <a:cubicBezTo>
                    <a:pt x="82" y="102"/>
                    <a:pt x="82" y="102"/>
                    <a:pt x="82" y="102"/>
                  </a:cubicBezTo>
                  <a:cubicBezTo>
                    <a:pt x="82" y="108"/>
                    <a:pt x="82" y="108"/>
                    <a:pt x="82" y="108"/>
                  </a:cubicBezTo>
                  <a:cubicBezTo>
                    <a:pt x="82" y="110"/>
                    <a:pt x="83" y="111"/>
                    <a:pt x="85" y="111"/>
                  </a:cubicBezTo>
                  <a:cubicBezTo>
                    <a:pt x="91" y="111"/>
                    <a:pt x="91" y="111"/>
                    <a:pt x="91" y="111"/>
                  </a:cubicBezTo>
                  <a:cubicBezTo>
                    <a:pt x="91" y="118"/>
                    <a:pt x="91" y="118"/>
                    <a:pt x="91" y="118"/>
                  </a:cubicBezTo>
                  <a:cubicBezTo>
                    <a:pt x="91" y="119"/>
                    <a:pt x="93" y="121"/>
                    <a:pt x="94" y="121"/>
                  </a:cubicBezTo>
                  <a:cubicBezTo>
                    <a:pt x="114" y="121"/>
                    <a:pt x="114" y="121"/>
                    <a:pt x="114" y="121"/>
                  </a:cubicBezTo>
                  <a:cubicBezTo>
                    <a:pt x="115" y="121"/>
                    <a:pt x="117" y="119"/>
                    <a:pt x="117" y="118"/>
                  </a:cubicBezTo>
                  <a:cubicBezTo>
                    <a:pt x="117" y="94"/>
                    <a:pt x="117" y="94"/>
                    <a:pt x="117" y="94"/>
                  </a:cubicBezTo>
                  <a:cubicBezTo>
                    <a:pt x="117" y="93"/>
                    <a:pt x="116" y="92"/>
                    <a:pt x="116" y="92"/>
                  </a:cubicBezTo>
                  <a:close/>
                  <a:moveTo>
                    <a:pt x="111" y="115"/>
                  </a:moveTo>
                  <a:cubicBezTo>
                    <a:pt x="97" y="115"/>
                    <a:pt x="97" y="115"/>
                    <a:pt x="97" y="115"/>
                  </a:cubicBezTo>
                  <a:cubicBezTo>
                    <a:pt x="97" y="108"/>
                    <a:pt x="97" y="108"/>
                    <a:pt x="97" y="108"/>
                  </a:cubicBezTo>
                  <a:cubicBezTo>
                    <a:pt x="97" y="107"/>
                    <a:pt x="96" y="105"/>
                    <a:pt x="94" y="105"/>
                  </a:cubicBezTo>
                  <a:cubicBezTo>
                    <a:pt x="88" y="105"/>
                    <a:pt x="88" y="105"/>
                    <a:pt x="88" y="105"/>
                  </a:cubicBezTo>
                  <a:cubicBezTo>
                    <a:pt x="88" y="99"/>
                    <a:pt x="88" y="99"/>
                    <a:pt x="88" y="99"/>
                  </a:cubicBezTo>
                  <a:cubicBezTo>
                    <a:pt x="88" y="97"/>
                    <a:pt x="86" y="96"/>
                    <a:pt x="85" y="96"/>
                  </a:cubicBezTo>
                  <a:cubicBezTo>
                    <a:pt x="78" y="96"/>
                    <a:pt x="78" y="96"/>
                    <a:pt x="78" y="96"/>
                  </a:cubicBezTo>
                  <a:cubicBezTo>
                    <a:pt x="78" y="89"/>
                    <a:pt x="78" y="89"/>
                    <a:pt x="78" y="89"/>
                  </a:cubicBezTo>
                  <a:cubicBezTo>
                    <a:pt x="78" y="87"/>
                    <a:pt x="77" y="86"/>
                    <a:pt x="75" y="86"/>
                  </a:cubicBezTo>
                  <a:cubicBezTo>
                    <a:pt x="68" y="86"/>
                    <a:pt x="68" y="86"/>
                    <a:pt x="68" y="86"/>
                  </a:cubicBezTo>
                  <a:cubicBezTo>
                    <a:pt x="68" y="79"/>
                    <a:pt x="68" y="79"/>
                    <a:pt x="68" y="79"/>
                  </a:cubicBezTo>
                  <a:cubicBezTo>
                    <a:pt x="68" y="78"/>
                    <a:pt x="67" y="76"/>
                    <a:pt x="65" y="76"/>
                  </a:cubicBezTo>
                  <a:cubicBezTo>
                    <a:pt x="60" y="76"/>
                    <a:pt x="60" y="76"/>
                    <a:pt x="60" y="76"/>
                  </a:cubicBezTo>
                  <a:cubicBezTo>
                    <a:pt x="60" y="76"/>
                    <a:pt x="60" y="76"/>
                    <a:pt x="60" y="76"/>
                  </a:cubicBezTo>
                  <a:cubicBezTo>
                    <a:pt x="60" y="76"/>
                    <a:pt x="59" y="76"/>
                    <a:pt x="59" y="77"/>
                  </a:cubicBezTo>
                  <a:cubicBezTo>
                    <a:pt x="59" y="77"/>
                    <a:pt x="59" y="77"/>
                    <a:pt x="59" y="77"/>
                  </a:cubicBezTo>
                  <a:cubicBezTo>
                    <a:pt x="59" y="77"/>
                    <a:pt x="58" y="77"/>
                    <a:pt x="58" y="77"/>
                  </a:cubicBezTo>
                  <a:cubicBezTo>
                    <a:pt x="45" y="84"/>
                    <a:pt x="27" y="82"/>
                    <a:pt x="16" y="71"/>
                  </a:cubicBezTo>
                  <a:cubicBezTo>
                    <a:pt x="9" y="64"/>
                    <a:pt x="6" y="55"/>
                    <a:pt x="6" y="46"/>
                  </a:cubicBezTo>
                  <a:cubicBezTo>
                    <a:pt x="6" y="36"/>
                    <a:pt x="9" y="27"/>
                    <a:pt x="16" y="21"/>
                  </a:cubicBezTo>
                  <a:cubicBezTo>
                    <a:pt x="30" y="7"/>
                    <a:pt x="53" y="7"/>
                    <a:pt x="66" y="21"/>
                  </a:cubicBezTo>
                  <a:cubicBezTo>
                    <a:pt x="76" y="30"/>
                    <a:pt x="79" y="44"/>
                    <a:pt x="75" y="57"/>
                  </a:cubicBezTo>
                  <a:cubicBezTo>
                    <a:pt x="75" y="57"/>
                    <a:pt x="75" y="57"/>
                    <a:pt x="75" y="58"/>
                  </a:cubicBezTo>
                  <a:cubicBezTo>
                    <a:pt x="75" y="58"/>
                    <a:pt x="75" y="58"/>
                    <a:pt x="75" y="58"/>
                  </a:cubicBezTo>
                  <a:cubicBezTo>
                    <a:pt x="75" y="58"/>
                    <a:pt x="75" y="59"/>
                    <a:pt x="75" y="59"/>
                  </a:cubicBezTo>
                  <a:cubicBezTo>
                    <a:pt x="75" y="59"/>
                    <a:pt x="75" y="59"/>
                    <a:pt x="75" y="59"/>
                  </a:cubicBezTo>
                  <a:cubicBezTo>
                    <a:pt x="75" y="60"/>
                    <a:pt x="75" y="60"/>
                    <a:pt x="75" y="60"/>
                  </a:cubicBezTo>
                  <a:cubicBezTo>
                    <a:pt x="75" y="60"/>
                    <a:pt x="76" y="60"/>
                    <a:pt x="76" y="60"/>
                  </a:cubicBezTo>
                  <a:cubicBezTo>
                    <a:pt x="111" y="95"/>
                    <a:pt x="111" y="95"/>
                    <a:pt x="111" y="95"/>
                  </a:cubicBezTo>
                  <a:lnTo>
                    <a:pt x="11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7" name="Oval 193">
              <a:extLst>
                <a:ext uri="{FF2B5EF4-FFF2-40B4-BE49-F238E27FC236}">
                  <a16:creationId xmlns:a16="http://schemas.microsoft.com/office/drawing/2014/main" id="{302CF0D1-AEB9-4F4D-9A8B-D5F8BB63774A}"/>
                </a:ext>
              </a:extLst>
            </p:cNvPr>
            <p:cNvSpPr>
              <a:spLocks noChangeArrowheads="1"/>
            </p:cNvSpPr>
            <p:nvPr/>
          </p:nvSpPr>
          <p:spPr bwMode="auto">
            <a:xfrm>
              <a:off x="-1059010" y="8571980"/>
              <a:ext cx="79375"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35" name="Rectangle 34">
            <a:extLst>
              <a:ext uri="{FF2B5EF4-FFF2-40B4-BE49-F238E27FC236}">
                <a16:creationId xmlns:a16="http://schemas.microsoft.com/office/drawing/2014/main" id="{F835F841-D511-40B7-8896-F211C6E526E6}"/>
              </a:ext>
            </a:extLst>
          </p:cNvPr>
          <p:cNvSpPr/>
          <p:nvPr/>
        </p:nvSpPr>
        <p:spPr>
          <a:xfrm>
            <a:off x="6311807" y="3655244"/>
            <a:ext cx="5845465" cy="2294830"/>
          </a:xfrm>
          <a:prstGeom prst="rect">
            <a:avLst/>
          </a:prstGeom>
          <a:solidFill>
            <a:srgbClr val="000000">
              <a:lumMod val="75000"/>
              <a:lumOff val="25000"/>
            </a:srgbClr>
          </a:solidFill>
          <a:ln w="3175" cap="flat" cmpd="sng" algn="ctr">
            <a:noFill/>
            <a:prstDash val="solid"/>
          </a:ln>
          <a:effectLst/>
        </p:spPr>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lvl="0" defTabSz="914400">
              <a:defRPr/>
            </a:pPr>
            <a:r>
              <a:rPr lang="en-US" sz="1200" kern="0" dirty="0">
                <a:solidFill>
                  <a:schemeClr val="bg1"/>
                </a:solidFill>
                <a:latin typeface="Consolas" panose="020B0609020204030204" pitchFamily="49" charset="0"/>
                <a:cs typeface="Consolas" panose="020B0609020204030204" pitchFamily="49" charset="0"/>
              </a:rPr>
              <a:t>$ git rm –</a:t>
            </a:r>
            <a:r>
              <a:rPr lang="en-US" sz="1200" kern="0" dirty="0" err="1">
                <a:solidFill>
                  <a:schemeClr val="bg1"/>
                </a:solidFill>
                <a:latin typeface="Consolas" panose="020B0609020204030204" pitchFamily="49" charset="0"/>
                <a:cs typeface="Consolas" panose="020B0609020204030204" pitchFamily="49" charset="0"/>
              </a:rPr>
              <a:t>rvf</a:t>
            </a:r>
            <a:r>
              <a:rPr lang="en-US" sz="1200" kern="0" dirty="0">
                <a:solidFill>
                  <a:schemeClr val="bg1"/>
                </a:solidFill>
                <a:latin typeface="Consolas" panose="020B0609020204030204" pitchFamily="49" charset="0"/>
                <a:cs typeface="Consolas" panose="020B0609020204030204" pitchFamily="49" charset="0"/>
              </a:rPr>
              <a:t> .*</a:t>
            </a:r>
          </a:p>
          <a:p>
            <a:pPr defTabSz="914400">
              <a:defRPr/>
            </a:pPr>
            <a:r>
              <a:rPr lang="en-US" sz="1200" kern="0" dirty="0">
                <a:solidFill>
                  <a:schemeClr val="bg1"/>
                </a:solidFill>
                <a:latin typeface="Consolas" panose="020B0609020204030204" pitchFamily="49" charset="0"/>
                <a:cs typeface="Consolas" panose="020B0609020204030204" pitchFamily="49" charset="0"/>
              </a:rPr>
              <a:t>$ git </a:t>
            </a:r>
            <a:r>
              <a:rPr lang="en-US" sz="1200" kern="0" dirty="0">
                <a:solidFill>
                  <a:schemeClr val="bg1"/>
                </a:solidFill>
                <a:latin typeface="Consolas" panose="020B0609020204030204" pitchFamily="49" charset="0"/>
              </a:rPr>
              <a:t>clone https://github.com/user/myrepo.git</a:t>
            </a:r>
          </a:p>
          <a:p>
            <a:pPr lvl="0" defTabSz="914400">
              <a:defRPr/>
            </a:pPr>
            <a:endParaRPr lang="en-US" sz="1200" kern="0" dirty="0">
              <a:solidFill>
                <a:schemeClr val="bg1"/>
              </a:solidFill>
              <a:latin typeface="Consolas" panose="020B0609020204030204" pitchFamily="49" charset="0"/>
              <a:cs typeface="Consolas" panose="020B0609020204030204" pitchFamily="49" charset="0"/>
            </a:endParaRPr>
          </a:p>
          <a:p>
            <a:pPr lvl="0" algn="ctr" defTabSz="914400"/>
            <a:r>
              <a:rPr lang="en-US" sz="1200" kern="0" dirty="0">
                <a:solidFill>
                  <a:schemeClr val="bg1"/>
                </a:solidFill>
                <a:latin typeface="Consolas" panose="020B0609020204030204" pitchFamily="49" charset="0"/>
                <a:cs typeface="Consolas" panose="020B0609020204030204" pitchFamily="49" charset="0"/>
              </a:rPr>
              <a:t>--------------------- </a:t>
            </a:r>
            <a:r>
              <a:rPr lang="en-US" sz="1200" kern="0" dirty="0" err="1">
                <a:solidFill>
                  <a:schemeClr val="bg1"/>
                </a:solidFill>
                <a:latin typeface="Consolas" panose="020B0609020204030204" pitchFamily="49" charset="0"/>
                <a:cs typeface="Consolas" panose="020B0609020204030204" pitchFamily="49" charset="0"/>
              </a:rPr>
              <a:t>ou</a:t>
            </a:r>
            <a:r>
              <a:rPr lang="en-US" sz="1200" kern="0" dirty="0">
                <a:solidFill>
                  <a:schemeClr val="bg1"/>
                </a:solidFill>
                <a:latin typeface="Consolas" panose="020B0609020204030204" pitchFamily="49" charset="0"/>
                <a:cs typeface="Consolas" panose="020B0609020204030204" pitchFamily="49" charset="0"/>
              </a:rPr>
              <a:t> ---------------------</a:t>
            </a:r>
          </a:p>
          <a:p>
            <a:pPr lvl="0" defTabSz="914400">
              <a:defRPr/>
            </a:pPr>
            <a:endParaRPr lang="en-US" sz="1200" kern="0" dirty="0">
              <a:solidFill>
                <a:schemeClr val="bg1"/>
              </a:solidFill>
              <a:latin typeface="Consolas" panose="020B0609020204030204" pitchFamily="49" charset="0"/>
              <a:cs typeface="Consolas" panose="020B0609020204030204" pitchFamily="49" charset="0"/>
            </a:endParaRPr>
          </a:p>
          <a:p>
            <a:pPr lvl="0" defTabSz="914400">
              <a:defRPr/>
            </a:pPr>
            <a:r>
              <a:rPr lang="en-US" sz="1200" kern="0" dirty="0">
                <a:solidFill>
                  <a:schemeClr val="bg1"/>
                </a:solidFill>
                <a:latin typeface="Consolas" panose="020B0609020204030204" pitchFamily="49" charset="0"/>
                <a:cs typeface="Consolas" panose="020B0609020204030204" pitchFamily="49" charset="0"/>
              </a:rPr>
              <a:t>$ git reset --hard origin master</a:t>
            </a:r>
          </a:p>
        </p:txBody>
      </p:sp>
      <p:sp>
        <p:nvSpPr>
          <p:cNvPr id="36" name="Espace réservé du texte 7">
            <a:extLst>
              <a:ext uri="{FF2B5EF4-FFF2-40B4-BE49-F238E27FC236}">
                <a16:creationId xmlns:a16="http://schemas.microsoft.com/office/drawing/2014/main" id="{E593711B-B287-4F9B-820B-74A85C5A8A0F}"/>
              </a:ext>
            </a:extLst>
          </p:cNvPr>
          <p:cNvSpPr>
            <a:spLocks noGrp="1"/>
          </p:cNvSpPr>
          <p:nvPr>
            <p:ph type="body" sz="quarter" idx="21"/>
          </p:nvPr>
        </p:nvSpPr>
        <p:spPr>
          <a:xfrm>
            <a:off x="228427" y="2493690"/>
            <a:ext cx="5365900" cy="954107"/>
          </a:xfrm>
        </p:spPr>
        <p:txBody>
          <a:bodyPr/>
          <a:lstStyle/>
          <a:p>
            <a:pPr lvl="0" algn="just" defTabSz="1825623">
              <a:spcBef>
                <a:spcPts val="0"/>
              </a:spcBef>
              <a:buClrTx/>
              <a:buSzTx/>
              <a:defRPr/>
            </a:pPr>
            <a:r>
              <a:rPr lang="fr-FR" sz="1400" dirty="0">
                <a:solidFill>
                  <a:srgbClr val="837D79"/>
                </a:solidFill>
                <a:latin typeface="BNPPSans-Light" panose="02000503020000020004" pitchFamily="2" charset="0"/>
              </a:rPr>
              <a:t>Il arrive que les modifications que vous avez effectuées étaient purement exploratoires et ne vous satisfassent pas. Dans ce cas, vous allez vouloir supprimer toutes vos modifications et le remettre dans un état similaire avec le dépôt distant.</a:t>
            </a:r>
            <a:endParaRPr lang="fr-FR" sz="1200" dirty="0">
              <a:solidFill>
                <a:schemeClr val="tx2"/>
              </a:solidFill>
              <a:latin typeface="BNPPSans-Light" panose="02000503020000020004" pitchFamily="2" charset="0"/>
            </a:endParaRPr>
          </a:p>
        </p:txBody>
      </p:sp>
      <p:sp>
        <p:nvSpPr>
          <p:cNvPr id="37" name="Espace réservé du texte 7">
            <a:extLst>
              <a:ext uri="{FF2B5EF4-FFF2-40B4-BE49-F238E27FC236}">
                <a16:creationId xmlns:a16="http://schemas.microsoft.com/office/drawing/2014/main" id="{7FE23457-3322-46B0-AAAB-406B706DCAA4}"/>
              </a:ext>
            </a:extLst>
          </p:cNvPr>
          <p:cNvSpPr txBox="1">
            <a:spLocks/>
          </p:cNvSpPr>
          <p:nvPr/>
        </p:nvSpPr>
        <p:spPr>
          <a:xfrm>
            <a:off x="6527822" y="2486897"/>
            <a:ext cx="5365901" cy="954107"/>
          </a:xfrm>
          <a:prstGeom prst="rect">
            <a:avLst/>
          </a:prstGeom>
        </p:spPr>
        <p:txBody>
          <a:bodyPr wrap="square">
            <a:spAutoFit/>
          </a:bodyPr>
          <a:lstStyle>
            <a:lvl1pPr marL="0" indent="0" algn="l" defTabSz="1211878" rtl="0" eaLnBrk="1" latinLnBrk="0" hangingPunct="1">
              <a:spcBef>
                <a:spcPts val="266"/>
              </a:spcBef>
              <a:buClr>
                <a:schemeClr val="accent4"/>
              </a:buClr>
              <a:buSzPct val="100000"/>
              <a:buFontTx/>
              <a:buNone/>
              <a:defRPr sz="2400" kern="1200">
                <a:solidFill>
                  <a:schemeClr val="tx1"/>
                </a:solidFill>
                <a:latin typeface="+mn-lt"/>
                <a:ea typeface="+mn-ea"/>
                <a:cs typeface="+mn-cs"/>
              </a:defRPr>
            </a:lvl1pPr>
            <a:lvl2pPr marL="591214" indent="-237751" algn="l" defTabSz="1211878" rtl="0" eaLnBrk="1" latinLnBrk="0" hangingPunct="1">
              <a:spcBef>
                <a:spcPts val="266"/>
              </a:spcBef>
              <a:buClr>
                <a:schemeClr val="accent1"/>
              </a:buClr>
              <a:buSzPct val="90000"/>
              <a:buFont typeface="Wingdings" panose="05000000000000000000" pitchFamily="2" charset="2"/>
              <a:buChar char="§"/>
              <a:defRPr sz="2100" kern="1200">
                <a:solidFill>
                  <a:schemeClr val="tx1"/>
                </a:solidFill>
                <a:latin typeface="+mn-lt"/>
                <a:ea typeface="+mn-ea"/>
                <a:cs typeface="+mn-cs"/>
              </a:defRPr>
            </a:lvl2pPr>
            <a:lvl3pPr marL="1066710" indent="-233541" algn="l" defTabSz="1211878" rtl="0" eaLnBrk="1" latinLnBrk="0" hangingPunct="1">
              <a:spcBef>
                <a:spcPts val="266"/>
              </a:spcBef>
              <a:buFont typeface="Wingdings" panose="05000000000000000000" pitchFamily="2" charset="2"/>
              <a:buChar char="§"/>
              <a:defRPr sz="1900" kern="1200">
                <a:solidFill>
                  <a:schemeClr val="accent1"/>
                </a:solidFill>
                <a:latin typeface="+mn-lt"/>
                <a:ea typeface="+mn-ea"/>
                <a:cs typeface="+mn-cs"/>
              </a:defRPr>
            </a:lvl3pPr>
            <a:lvl4pPr marL="1535883" indent="-223015" algn="l" defTabSz="1211878" rtl="0" eaLnBrk="1" latinLnBrk="0" hangingPunct="1">
              <a:spcBef>
                <a:spcPts val="266"/>
              </a:spcBef>
              <a:buFont typeface="Wingdings" panose="05000000000000000000" pitchFamily="2" charset="2"/>
              <a:buChar char="§"/>
              <a:defRPr sz="1600" kern="1200">
                <a:solidFill>
                  <a:schemeClr val="tx2"/>
                </a:solidFill>
                <a:latin typeface="+mn-lt"/>
                <a:ea typeface="+mn-ea"/>
                <a:cs typeface="+mn-cs"/>
              </a:defRPr>
            </a:lvl4pPr>
            <a:lvl5pPr marL="0" indent="0" algn="l" defTabSz="1211878" rtl="0" eaLnBrk="1" latinLnBrk="0" hangingPunct="1">
              <a:spcBef>
                <a:spcPts val="266"/>
              </a:spcBef>
              <a:buFontTx/>
              <a:buNone/>
              <a:defRPr sz="1300" kern="1200">
                <a:solidFill>
                  <a:schemeClr val="tx2"/>
                </a:solidFill>
                <a:latin typeface="+mn-lt"/>
                <a:ea typeface="+mn-ea"/>
                <a:cs typeface="+mn-cs"/>
              </a:defRPr>
            </a:lvl5pPr>
            <a:lvl6pPr marL="3332664"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3859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44537"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50476" indent="-302970" algn="l" defTabSz="1211878" rtl="0" eaLnBrk="1" latinLnBrk="0" hangingPunct="1">
              <a:spcBef>
                <a:spcPct val="20000"/>
              </a:spcBef>
              <a:buFont typeface="Arial" pitchFamily="34" charset="0"/>
              <a:buChar char="•"/>
              <a:defRPr sz="2700" kern="1200">
                <a:solidFill>
                  <a:schemeClr val="tx1"/>
                </a:solidFill>
                <a:latin typeface="+mn-lt"/>
                <a:ea typeface="+mn-ea"/>
                <a:cs typeface="+mn-cs"/>
              </a:defRPr>
            </a:lvl9pPr>
          </a:lstStyle>
          <a:p>
            <a:pPr algn="just" defTabSz="1825623">
              <a:spcBef>
                <a:spcPts val="0"/>
              </a:spcBef>
              <a:buClrTx/>
              <a:buSzTx/>
              <a:defRPr/>
            </a:pPr>
            <a:r>
              <a:rPr lang="fr-FR" sz="1400" dirty="0">
                <a:solidFill>
                  <a:srgbClr val="837D79"/>
                </a:solidFill>
                <a:latin typeface="BNPPSans-Light" panose="02000503020000020004" pitchFamily="2" charset="0"/>
              </a:rPr>
              <a:t>Deux solutions radicales. La première consiste à supprimer son dossier courant et à en télécharger une nouvelle copie. La seconde consiste à utiliser la commande « git reset --hard » qui va réinitialiser la branche souhaitée au commit demandé.</a:t>
            </a:r>
            <a:endParaRPr lang="fr-FR" sz="1200" dirty="0">
              <a:solidFill>
                <a:schemeClr val="tx2"/>
              </a:solidFill>
              <a:latin typeface="BNPPSans-Light" panose="02000503020000020004" pitchFamily="2" charset="0"/>
            </a:endParaRPr>
          </a:p>
        </p:txBody>
      </p:sp>
      <p:pic>
        <p:nvPicPr>
          <p:cNvPr id="23" name="Picture 2" descr="Résultat de recherche d'images pour &quot;git comics&quot;">
            <a:hlinkClick r:id="rId3"/>
            <a:extLst>
              <a:ext uri="{FF2B5EF4-FFF2-40B4-BE49-F238E27FC236}">
                <a16:creationId xmlns:a16="http://schemas.microsoft.com/office/drawing/2014/main" id="{7C72EE4B-D11A-460B-9EB7-D4B2D44D9AC9}"/>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1606" t="1101" r="17343" b="16629"/>
          <a:stretch/>
        </p:blipFill>
        <p:spPr bwMode="auto">
          <a:xfrm>
            <a:off x="1596579" y="3410440"/>
            <a:ext cx="2448272" cy="2674224"/>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28">
            <a:extLst>
              <a:ext uri="{FF2B5EF4-FFF2-40B4-BE49-F238E27FC236}">
                <a16:creationId xmlns:a16="http://schemas.microsoft.com/office/drawing/2014/main" id="{9DC9357D-E712-4CD2-A706-FAE163343FB6}"/>
              </a:ext>
            </a:extLst>
          </p:cNvPr>
          <p:cNvGrpSpPr/>
          <p:nvPr/>
        </p:nvGrpSpPr>
        <p:grpSpPr>
          <a:xfrm>
            <a:off x="11204816" y="1403179"/>
            <a:ext cx="750067" cy="702818"/>
            <a:chOff x="-5842148" y="210618"/>
            <a:chExt cx="403225" cy="377825"/>
          </a:xfrm>
        </p:grpSpPr>
        <p:sp>
          <p:nvSpPr>
            <p:cNvPr id="26" name="Freeform 56">
              <a:extLst>
                <a:ext uri="{FF2B5EF4-FFF2-40B4-BE49-F238E27FC236}">
                  <a16:creationId xmlns:a16="http://schemas.microsoft.com/office/drawing/2014/main" id="{6E4A41A3-D15A-46BB-8BEC-246B9C1BAE5F}"/>
                </a:ext>
              </a:extLst>
            </p:cNvPr>
            <p:cNvSpPr>
              <a:spLocks/>
            </p:cNvSpPr>
            <p:nvPr/>
          </p:nvSpPr>
          <p:spPr bwMode="auto">
            <a:xfrm>
              <a:off x="-5842148" y="210618"/>
              <a:ext cx="403225" cy="363538"/>
            </a:xfrm>
            <a:custGeom>
              <a:avLst/>
              <a:gdLst>
                <a:gd name="T0" fmla="*/ 124 w 126"/>
                <a:gd name="T1" fmla="*/ 94 h 113"/>
                <a:gd name="T2" fmla="*/ 74 w 126"/>
                <a:gd name="T3" fmla="*/ 7 h 113"/>
                <a:gd name="T4" fmla="*/ 63 w 126"/>
                <a:gd name="T5" fmla="*/ 0 h 113"/>
                <a:gd name="T6" fmla="*/ 63 w 126"/>
                <a:gd name="T7" fmla="*/ 0 h 113"/>
                <a:gd name="T8" fmla="*/ 52 w 126"/>
                <a:gd name="T9" fmla="*/ 7 h 113"/>
                <a:gd name="T10" fmla="*/ 3 w 126"/>
                <a:gd name="T11" fmla="*/ 94 h 113"/>
                <a:gd name="T12" fmla="*/ 3 w 126"/>
                <a:gd name="T13" fmla="*/ 107 h 113"/>
                <a:gd name="T14" fmla="*/ 14 w 126"/>
                <a:gd name="T15" fmla="*/ 113 h 113"/>
                <a:gd name="T16" fmla="*/ 50 w 126"/>
                <a:gd name="T17" fmla="*/ 113 h 113"/>
                <a:gd name="T18" fmla="*/ 50 w 126"/>
                <a:gd name="T19" fmla="*/ 110 h 113"/>
                <a:gd name="T20" fmla="*/ 50 w 126"/>
                <a:gd name="T21" fmla="*/ 107 h 113"/>
                <a:gd name="T22" fmla="*/ 14 w 126"/>
                <a:gd name="T23" fmla="*/ 107 h 113"/>
                <a:gd name="T24" fmla="*/ 8 w 126"/>
                <a:gd name="T25" fmla="*/ 104 h 113"/>
                <a:gd name="T26" fmla="*/ 8 w 126"/>
                <a:gd name="T27" fmla="*/ 97 h 113"/>
                <a:gd name="T28" fmla="*/ 57 w 126"/>
                <a:gd name="T29" fmla="*/ 9 h 113"/>
                <a:gd name="T30" fmla="*/ 63 w 126"/>
                <a:gd name="T31" fmla="*/ 6 h 113"/>
                <a:gd name="T32" fmla="*/ 63 w 126"/>
                <a:gd name="T33" fmla="*/ 6 h 113"/>
                <a:gd name="T34" fmla="*/ 69 w 126"/>
                <a:gd name="T35" fmla="*/ 9 h 113"/>
                <a:gd name="T36" fmla="*/ 118 w 126"/>
                <a:gd name="T37" fmla="*/ 97 h 113"/>
                <a:gd name="T38" fmla="*/ 118 w 126"/>
                <a:gd name="T39" fmla="*/ 104 h 113"/>
                <a:gd name="T40" fmla="*/ 112 w 126"/>
                <a:gd name="T41" fmla="*/ 107 h 113"/>
                <a:gd name="T42" fmla="*/ 76 w 126"/>
                <a:gd name="T43" fmla="*/ 107 h 113"/>
                <a:gd name="T44" fmla="*/ 77 w 126"/>
                <a:gd name="T45" fmla="*/ 110 h 113"/>
                <a:gd name="T46" fmla="*/ 76 w 126"/>
                <a:gd name="T47" fmla="*/ 113 h 113"/>
                <a:gd name="T48" fmla="*/ 112 w 126"/>
                <a:gd name="T49" fmla="*/ 113 h 113"/>
                <a:gd name="T50" fmla="*/ 124 w 126"/>
                <a:gd name="T51" fmla="*/ 107 h 113"/>
                <a:gd name="T52" fmla="*/ 124 w 126"/>
                <a:gd name="T53" fmla="*/ 9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6" h="113">
                  <a:moveTo>
                    <a:pt x="124" y="94"/>
                  </a:moveTo>
                  <a:cubicBezTo>
                    <a:pt x="74" y="7"/>
                    <a:pt x="74" y="7"/>
                    <a:pt x="74" y="7"/>
                  </a:cubicBezTo>
                  <a:cubicBezTo>
                    <a:pt x="72" y="2"/>
                    <a:pt x="68" y="0"/>
                    <a:pt x="63" y="0"/>
                  </a:cubicBezTo>
                  <a:cubicBezTo>
                    <a:pt x="63" y="0"/>
                    <a:pt x="63" y="0"/>
                    <a:pt x="63" y="0"/>
                  </a:cubicBezTo>
                  <a:cubicBezTo>
                    <a:pt x="58" y="0"/>
                    <a:pt x="54" y="2"/>
                    <a:pt x="52" y="7"/>
                  </a:cubicBezTo>
                  <a:cubicBezTo>
                    <a:pt x="3" y="94"/>
                    <a:pt x="3" y="94"/>
                    <a:pt x="3" y="94"/>
                  </a:cubicBezTo>
                  <a:cubicBezTo>
                    <a:pt x="0" y="98"/>
                    <a:pt x="0" y="103"/>
                    <a:pt x="3" y="107"/>
                  </a:cubicBezTo>
                  <a:cubicBezTo>
                    <a:pt x="5" y="111"/>
                    <a:pt x="9" y="113"/>
                    <a:pt x="14" y="113"/>
                  </a:cubicBezTo>
                  <a:cubicBezTo>
                    <a:pt x="50" y="113"/>
                    <a:pt x="50" y="113"/>
                    <a:pt x="50" y="113"/>
                  </a:cubicBezTo>
                  <a:cubicBezTo>
                    <a:pt x="50" y="112"/>
                    <a:pt x="50" y="111"/>
                    <a:pt x="50" y="110"/>
                  </a:cubicBezTo>
                  <a:cubicBezTo>
                    <a:pt x="50" y="109"/>
                    <a:pt x="50" y="108"/>
                    <a:pt x="50" y="107"/>
                  </a:cubicBezTo>
                  <a:cubicBezTo>
                    <a:pt x="14" y="107"/>
                    <a:pt x="14" y="107"/>
                    <a:pt x="14" y="107"/>
                  </a:cubicBezTo>
                  <a:cubicBezTo>
                    <a:pt x="11" y="107"/>
                    <a:pt x="9" y="106"/>
                    <a:pt x="8" y="104"/>
                  </a:cubicBezTo>
                  <a:cubicBezTo>
                    <a:pt x="7" y="102"/>
                    <a:pt x="7" y="99"/>
                    <a:pt x="8" y="97"/>
                  </a:cubicBezTo>
                  <a:cubicBezTo>
                    <a:pt x="57" y="9"/>
                    <a:pt x="57" y="9"/>
                    <a:pt x="57" y="9"/>
                  </a:cubicBezTo>
                  <a:cubicBezTo>
                    <a:pt x="58" y="7"/>
                    <a:pt x="61" y="6"/>
                    <a:pt x="63" y="6"/>
                  </a:cubicBezTo>
                  <a:cubicBezTo>
                    <a:pt x="63" y="6"/>
                    <a:pt x="63" y="6"/>
                    <a:pt x="63" y="6"/>
                  </a:cubicBezTo>
                  <a:cubicBezTo>
                    <a:pt x="66" y="6"/>
                    <a:pt x="68" y="7"/>
                    <a:pt x="69" y="9"/>
                  </a:cubicBezTo>
                  <a:cubicBezTo>
                    <a:pt x="118" y="97"/>
                    <a:pt x="118" y="97"/>
                    <a:pt x="118" y="97"/>
                  </a:cubicBezTo>
                  <a:cubicBezTo>
                    <a:pt x="120" y="99"/>
                    <a:pt x="120" y="102"/>
                    <a:pt x="118" y="104"/>
                  </a:cubicBezTo>
                  <a:cubicBezTo>
                    <a:pt x="117" y="106"/>
                    <a:pt x="115" y="107"/>
                    <a:pt x="112" y="107"/>
                  </a:cubicBezTo>
                  <a:cubicBezTo>
                    <a:pt x="76" y="107"/>
                    <a:pt x="76" y="107"/>
                    <a:pt x="76" y="107"/>
                  </a:cubicBezTo>
                  <a:cubicBezTo>
                    <a:pt x="76" y="108"/>
                    <a:pt x="77" y="109"/>
                    <a:pt x="77" y="110"/>
                  </a:cubicBezTo>
                  <a:cubicBezTo>
                    <a:pt x="77" y="111"/>
                    <a:pt x="76" y="112"/>
                    <a:pt x="76" y="113"/>
                  </a:cubicBezTo>
                  <a:cubicBezTo>
                    <a:pt x="112" y="113"/>
                    <a:pt x="112" y="113"/>
                    <a:pt x="112" y="113"/>
                  </a:cubicBezTo>
                  <a:cubicBezTo>
                    <a:pt x="117" y="113"/>
                    <a:pt x="121" y="111"/>
                    <a:pt x="124" y="107"/>
                  </a:cubicBezTo>
                  <a:cubicBezTo>
                    <a:pt x="126" y="103"/>
                    <a:pt x="126" y="98"/>
                    <a:pt x="124" y="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57">
              <a:extLst>
                <a:ext uri="{FF2B5EF4-FFF2-40B4-BE49-F238E27FC236}">
                  <a16:creationId xmlns:a16="http://schemas.microsoft.com/office/drawing/2014/main" id="{B2C3EFC7-D239-429F-9863-C1FF407E2E14}"/>
                </a:ext>
              </a:extLst>
            </p:cNvPr>
            <p:cNvSpPr>
              <a:spLocks/>
            </p:cNvSpPr>
            <p:nvPr/>
          </p:nvSpPr>
          <p:spPr bwMode="auto">
            <a:xfrm>
              <a:off x="-5665935" y="336030"/>
              <a:ext cx="50800" cy="174625"/>
            </a:xfrm>
            <a:custGeom>
              <a:avLst/>
              <a:gdLst>
                <a:gd name="T0" fmla="*/ 2 w 16"/>
                <a:gd name="T1" fmla="*/ 47 h 54"/>
                <a:gd name="T2" fmla="*/ 8 w 16"/>
                <a:gd name="T3" fmla="*/ 54 h 54"/>
                <a:gd name="T4" fmla="*/ 14 w 16"/>
                <a:gd name="T5" fmla="*/ 47 h 54"/>
                <a:gd name="T6" fmla="*/ 16 w 16"/>
                <a:gd name="T7" fmla="*/ 9 h 54"/>
                <a:gd name="T8" fmla="*/ 13 w 16"/>
                <a:gd name="T9" fmla="*/ 3 h 54"/>
                <a:gd name="T10" fmla="*/ 9 w 16"/>
                <a:gd name="T11" fmla="*/ 0 h 54"/>
                <a:gd name="T12" fmla="*/ 7 w 16"/>
                <a:gd name="T13" fmla="*/ 0 h 54"/>
                <a:gd name="T14" fmla="*/ 3 w 16"/>
                <a:gd name="T15" fmla="*/ 3 h 54"/>
                <a:gd name="T16" fmla="*/ 0 w 16"/>
                <a:gd name="T17" fmla="*/ 9 h 54"/>
                <a:gd name="T18" fmla="*/ 2 w 16"/>
                <a:gd name="T19" fmla="*/ 4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54">
                  <a:moveTo>
                    <a:pt x="2" y="47"/>
                  </a:moveTo>
                  <a:cubicBezTo>
                    <a:pt x="2" y="52"/>
                    <a:pt x="5" y="54"/>
                    <a:pt x="8" y="54"/>
                  </a:cubicBezTo>
                  <a:cubicBezTo>
                    <a:pt x="12" y="54"/>
                    <a:pt x="14" y="52"/>
                    <a:pt x="14" y="47"/>
                  </a:cubicBezTo>
                  <a:cubicBezTo>
                    <a:pt x="16" y="9"/>
                    <a:pt x="16" y="9"/>
                    <a:pt x="16" y="9"/>
                  </a:cubicBezTo>
                  <a:cubicBezTo>
                    <a:pt x="16" y="7"/>
                    <a:pt x="15" y="4"/>
                    <a:pt x="13" y="3"/>
                  </a:cubicBezTo>
                  <a:cubicBezTo>
                    <a:pt x="12" y="1"/>
                    <a:pt x="10" y="0"/>
                    <a:pt x="9" y="0"/>
                  </a:cubicBezTo>
                  <a:cubicBezTo>
                    <a:pt x="7" y="0"/>
                    <a:pt x="7" y="0"/>
                    <a:pt x="7" y="0"/>
                  </a:cubicBezTo>
                  <a:cubicBezTo>
                    <a:pt x="6" y="0"/>
                    <a:pt x="4" y="1"/>
                    <a:pt x="3" y="3"/>
                  </a:cubicBezTo>
                  <a:cubicBezTo>
                    <a:pt x="1" y="4"/>
                    <a:pt x="0" y="7"/>
                    <a:pt x="0" y="9"/>
                  </a:cubicBezTo>
                  <a:lnTo>
                    <a:pt x="2" y="47"/>
                  </a:ln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2" name="Freeform 58">
              <a:extLst>
                <a:ext uri="{FF2B5EF4-FFF2-40B4-BE49-F238E27FC236}">
                  <a16:creationId xmlns:a16="http://schemas.microsoft.com/office/drawing/2014/main" id="{A24003BB-6318-4280-A5DE-A1C7AB9E7088}"/>
                </a:ext>
              </a:extLst>
            </p:cNvPr>
            <p:cNvSpPr>
              <a:spLocks/>
            </p:cNvSpPr>
            <p:nvPr/>
          </p:nvSpPr>
          <p:spPr bwMode="auto">
            <a:xfrm>
              <a:off x="-5662760" y="539230"/>
              <a:ext cx="47625" cy="49213"/>
            </a:xfrm>
            <a:custGeom>
              <a:avLst/>
              <a:gdLst>
                <a:gd name="T0" fmla="*/ 15 w 15"/>
                <a:gd name="T1" fmla="*/ 8 h 15"/>
                <a:gd name="T2" fmla="*/ 7 w 15"/>
                <a:gd name="T3" fmla="*/ 0 h 15"/>
                <a:gd name="T4" fmla="*/ 7 w 15"/>
                <a:gd name="T5" fmla="*/ 0 h 15"/>
                <a:gd name="T6" fmla="*/ 0 w 15"/>
                <a:gd name="T7" fmla="*/ 8 h 15"/>
                <a:gd name="T8" fmla="*/ 7 w 15"/>
                <a:gd name="T9" fmla="*/ 15 h 15"/>
                <a:gd name="T10" fmla="*/ 15 w 15"/>
                <a:gd name="T11" fmla="*/ 8 h 15"/>
              </a:gdLst>
              <a:ahLst/>
              <a:cxnLst>
                <a:cxn ang="0">
                  <a:pos x="T0" y="T1"/>
                </a:cxn>
                <a:cxn ang="0">
                  <a:pos x="T2" y="T3"/>
                </a:cxn>
                <a:cxn ang="0">
                  <a:pos x="T4" y="T5"/>
                </a:cxn>
                <a:cxn ang="0">
                  <a:pos x="T6" y="T7"/>
                </a:cxn>
                <a:cxn ang="0">
                  <a:pos x="T8" y="T9"/>
                </a:cxn>
                <a:cxn ang="0">
                  <a:pos x="T10" y="T11"/>
                </a:cxn>
              </a:cxnLst>
              <a:rect l="0" t="0" r="r" b="b"/>
              <a:pathLst>
                <a:path w="15" h="15">
                  <a:moveTo>
                    <a:pt x="15" y="8"/>
                  </a:moveTo>
                  <a:cubicBezTo>
                    <a:pt x="15" y="4"/>
                    <a:pt x="11" y="0"/>
                    <a:pt x="7" y="0"/>
                  </a:cubicBezTo>
                  <a:cubicBezTo>
                    <a:pt x="7" y="0"/>
                    <a:pt x="7" y="0"/>
                    <a:pt x="7" y="0"/>
                  </a:cubicBezTo>
                  <a:cubicBezTo>
                    <a:pt x="3" y="0"/>
                    <a:pt x="0" y="4"/>
                    <a:pt x="0" y="8"/>
                  </a:cubicBezTo>
                  <a:cubicBezTo>
                    <a:pt x="0" y="12"/>
                    <a:pt x="3" y="15"/>
                    <a:pt x="7" y="15"/>
                  </a:cubicBezTo>
                  <a:cubicBezTo>
                    <a:pt x="11" y="15"/>
                    <a:pt x="15" y="12"/>
                    <a:pt x="15" y="8"/>
                  </a:cubicBezTo>
                  <a:close/>
                </a:path>
              </a:pathLst>
            </a:custGeom>
            <a:solidFill>
              <a:srgbClr val="00A7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14873224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remove" nodeType="with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12122150" cy="6108604"/>
          </a:xfrm>
          <a:prstGeom prst="rect">
            <a:avLst/>
          </a:prstGeom>
          <a:solidFill>
            <a:srgbClr val="A3C439"/>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297" tIns="89858" rIns="91297" bIns="89858" numCol="1" spcCol="0" rtlCol="0" fromWordArt="0" anchor="ctr" anchorCtr="0" forceAA="0" compatLnSpc="1">
            <a:prstTxWarp prst="textNoShape">
              <a:avLst/>
            </a:prstTxWarp>
            <a:noAutofit/>
          </a:bodyPr>
          <a:lstStyle/>
          <a:p>
            <a:pPr algn="ctr" defTabSz="1211463"/>
            <a:endParaRPr lang="fr-FR" sz="1500" dirty="0">
              <a:solidFill>
                <a:srgbClr val="000000"/>
              </a:solidFill>
            </a:endParaRPr>
          </a:p>
        </p:txBody>
      </p:sp>
      <p:sp>
        <p:nvSpPr>
          <p:cNvPr id="3" name="Footer Placeholder 2"/>
          <p:cNvSpPr>
            <a:spLocks noGrp="1"/>
          </p:cNvSpPr>
          <p:nvPr>
            <p:ph type="ftr" sz="quarter" idx="3"/>
          </p:nvPr>
        </p:nvSpPr>
        <p:spPr/>
        <p:txBody>
          <a:bodyPr/>
          <a:lstStyle/>
          <a:p>
            <a:pPr defTabSz="1211878">
              <a:defRPr/>
            </a:pPr>
            <a:r>
              <a:rPr lang="fr-FR" dirty="0">
                <a:solidFill>
                  <a:srgbClr val="000000"/>
                </a:solidFill>
              </a:rPr>
              <a:t>Formation Git</a:t>
            </a:r>
            <a:endParaRPr lang="en-GB" dirty="0">
              <a:solidFill>
                <a:srgbClr val="000000"/>
              </a:solidFill>
            </a:endParaRPr>
          </a:p>
        </p:txBody>
      </p:sp>
      <p:sp>
        <p:nvSpPr>
          <p:cNvPr id="2" name="Date Placeholder 1"/>
          <p:cNvSpPr>
            <a:spLocks noGrp="1"/>
          </p:cNvSpPr>
          <p:nvPr>
            <p:ph type="dt" sz="half" idx="2"/>
          </p:nvPr>
        </p:nvSpPr>
        <p:spPr/>
        <p:txBody>
          <a:bodyPr/>
          <a:lstStyle/>
          <a:p>
            <a:pPr defTabSz="1211878">
              <a:defRPr/>
            </a:pPr>
            <a:fld id="{7065EA63-725E-4D36-8CA0-5164C9B8C55F}" type="datetime1">
              <a:rPr lang="fr-FR" smtClean="0">
                <a:solidFill>
                  <a:srgbClr val="000000"/>
                </a:solidFill>
              </a:rPr>
              <a:t>05/03/2020</a:t>
            </a:fld>
            <a:endParaRPr lang="en-GB" dirty="0">
              <a:solidFill>
                <a:srgbClr val="000000"/>
              </a:solidFill>
            </a:endParaRPr>
          </a:p>
        </p:txBody>
      </p:sp>
      <p:sp>
        <p:nvSpPr>
          <p:cNvPr id="4" name="Slide Number Placeholder 3"/>
          <p:cNvSpPr>
            <a:spLocks noGrp="1"/>
          </p:cNvSpPr>
          <p:nvPr>
            <p:ph type="sldNum" sz="quarter" idx="4"/>
          </p:nvPr>
        </p:nvSpPr>
        <p:spPr/>
        <p:txBody>
          <a:bodyPr/>
          <a:lstStyle/>
          <a:p>
            <a:pPr defTabSz="1211878">
              <a:defRPr/>
            </a:pPr>
            <a:fld id="{276219AF-F5ED-455B-A512-B03AB3602319}" type="slidenum">
              <a:rPr lang="en-GB" smtClean="0">
                <a:solidFill>
                  <a:srgbClr val="000000"/>
                </a:solidFill>
              </a:rPr>
              <a:pPr defTabSz="1211878">
                <a:defRPr/>
              </a:pPr>
              <a:t>5</a:t>
            </a:fld>
            <a:endParaRPr lang="en-GB" dirty="0">
              <a:solidFill>
                <a:srgbClr val="000000"/>
              </a:solidFill>
            </a:endParaRPr>
          </a:p>
        </p:txBody>
      </p:sp>
      <p:sp>
        <p:nvSpPr>
          <p:cNvPr id="9" name="Rectangle 8"/>
          <p:cNvSpPr/>
          <p:nvPr/>
        </p:nvSpPr>
        <p:spPr>
          <a:xfrm>
            <a:off x="393658" y="1315364"/>
            <a:ext cx="11309434" cy="3477876"/>
          </a:xfrm>
          <a:prstGeom prst="rect">
            <a:avLst/>
          </a:prstGeom>
        </p:spPr>
        <p:txBody>
          <a:bodyPr wrap="square" anchor="ctr">
            <a:normAutofit/>
          </a:bodyPr>
          <a:lstStyle/>
          <a:p>
            <a:pPr algn="ctr"/>
            <a:r>
              <a:rPr lang="fr-FR" sz="6000" dirty="0">
                <a:solidFill>
                  <a:srgbClr val="FFFFFF"/>
                </a:solidFill>
                <a:latin typeface="BNPPSans-Light" panose="02000503020000020004" pitchFamily="2" charset="0"/>
              </a:rPr>
              <a:t>Exercice pratique : </a:t>
            </a:r>
          </a:p>
          <a:p>
            <a:pPr algn="ctr"/>
            <a:r>
              <a:rPr lang="fr-FR" sz="6000" dirty="0">
                <a:solidFill>
                  <a:srgbClr val="FFFFFF"/>
                </a:solidFill>
                <a:latin typeface="BNPPSans-Light" panose="02000503020000020004" pitchFamily="2" charset="0"/>
              </a:rPr>
              <a:t>Configurer son poste</a:t>
            </a:r>
            <a:endParaRPr lang="en-GB" sz="6000" dirty="0">
              <a:solidFill>
                <a:srgbClr val="FFFFFF"/>
              </a:solidFill>
              <a:latin typeface="BNPPSans-Light" panose="02000503020000020004" pitchFamily="2" charset="0"/>
            </a:endParaRPr>
          </a:p>
        </p:txBody>
      </p:sp>
    </p:spTree>
    <p:extLst>
      <p:ext uri="{BB962C8B-B14F-4D97-AF65-F5344CB8AC3E}">
        <p14:creationId xmlns:p14="http://schemas.microsoft.com/office/powerpoint/2010/main" val="3443315257"/>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D7D4CC18-0953-4A72-BE16-FC2DBD1755C3}"/>
              </a:ext>
            </a:extLst>
          </p:cNvPr>
          <p:cNvPicPr>
            <a:picLocks noChangeAspect="1"/>
          </p:cNvPicPr>
          <p:nvPr/>
        </p:nvPicPr>
        <p:blipFill rotWithShape="1">
          <a:blip r:embed="rId2">
            <a:extLst>
              <a:ext uri="{28A0092B-C50C-407E-A947-70E740481C1C}">
                <a14:useLocalDpi xmlns:a14="http://schemas.microsoft.com/office/drawing/2010/main" val="0"/>
              </a:ext>
            </a:extLst>
          </a:blip>
          <a:srcRect b="32581"/>
          <a:stretch/>
        </p:blipFill>
        <p:spPr>
          <a:xfrm>
            <a:off x="-10392" y="-10391"/>
            <a:ext cx="12132541" cy="5446018"/>
          </a:xfrm>
          <a:prstGeom prst="rect">
            <a:avLst/>
          </a:prstGeom>
        </p:spPr>
      </p:pic>
      <p:sp>
        <p:nvSpPr>
          <p:cNvPr id="14" name="Rectangle 13">
            <a:extLst>
              <a:ext uri="{FF2B5EF4-FFF2-40B4-BE49-F238E27FC236}">
                <a16:creationId xmlns:a16="http://schemas.microsoft.com/office/drawing/2014/main" id="{F743D6CB-D2AF-4AFE-951A-DCEAA10CB604}"/>
              </a:ext>
            </a:extLst>
          </p:cNvPr>
          <p:cNvSpPr/>
          <p:nvPr/>
        </p:nvSpPr>
        <p:spPr>
          <a:xfrm>
            <a:off x="439254" y="300350"/>
            <a:ext cx="11233248" cy="4824536"/>
          </a:xfrm>
          <a:prstGeom prst="rect">
            <a:avLst/>
          </a:prstGeom>
          <a:solidFill>
            <a:schemeClr val="tx2">
              <a:alpha val="7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5" name="Rectangle 14">
            <a:extLst>
              <a:ext uri="{FF2B5EF4-FFF2-40B4-BE49-F238E27FC236}">
                <a16:creationId xmlns:a16="http://schemas.microsoft.com/office/drawing/2014/main" id="{D3FBC6C4-D6BE-448A-BE3A-DD8A16C88D68}"/>
              </a:ext>
            </a:extLst>
          </p:cNvPr>
          <p:cNvSpPr/>
          <p:nvPr/>
        </p:nvSpPr>
        <p:spPr>
          <a:xfrm>
            <a:off x="439254" y="1773610"/>
            <a:ext cx="11233247" cy="2215991"/>
          </a:xfrm>
          <a:prstGeom prst="rect">
            <a:avLst/>
          </a:prstGeom>
        </p:spPr>
        <p:txBody>
          <a:bodyPr wrap="square">
            <a:spAutoFit/>
          </a:bodyPr>
          <a:lstStyle/>
          <a:p>
            <a:pPr algn="ctr"/>
            <a:r>
              <a:rPr lang="fr-FR" sz="13800" b="1" cap="all" dirty="0">
                <a:solidFill>
                  <a:prstClr val="white"/>
                </a:solidFill>
                <a:latin typeface="BNPP Sans Condensed" pitchFamily="50" charset="0"/>
                <a:cs typeface="Roboto Regular" charset="0"/>
              </a:rPr>
              <a:t>Questions</a:t>
            </a:r>
            <a:endParaRPr lang="fr-FR" sz="13800" dirty="0"/>
          </a:p>
        </p:txBody>
      </p:sp>
    </p:spTree>
    <p:extLst>
      <p:ext uri="{BB962C8B-B14F-4D97-AF65-F5344CB8AC3E}">
        <p14:creationId xmlns:p14="http://schemas.microsoft.com/office/powerpoint/2010/main" val="408759898"/>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a:t>Documentation</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51</a:t>
            </a:fld>
            <a:endParaRPr lang="fr-FR">
              <a:solidFill>
                <a:srgbClr val="000000"/>
              </a:solidFill>
            </a:endParaRPr>
          </a:p>
        </p:txBody>
      </p:sp>
      <p:sp>
        <p:nvSpPr>
          <p:cNvPr id="6" name="Rectangle 5"/>
          <p:cNvSpPr/>
          <p:nvPr/>
        </p:nvSpPr>
        <p:spPr>
          <a:xfrm>
            <a:off x="431800" y="1053530"/>
            <a:ext cx="10728324" cy="5047536"/>
          </a:xfrm>
          <a:prstGeom prst="rect">
            <a:avLst/>
          </a:prstGeom>
        </p:spPr>
        <p:txBody>
          <a:bodyPr wrap="square">
            <a:spAutoFit/>
          </a:bodyPr>
          <a:lstStyle/>
          <a:p>
            <a:pPr marL="457200" indent="-457200">
              <a:buFont typeface="Arial" panose="020B0604020202020204" pitchFamily="34" charset="0"/>
              <a:buChar char="•"/>
            </a:pPr>
            <a:r>
              <a:rPr lang="fr-FR" b="1" dirty="0">
                <a:solidFill>
                  <a:schemeClr val="tx2"/>
                </a:solidFill>
                <a:latin typeface="BNPPSans-Bold" panose="02000000000000000000" pitchFamily="2" charset="0"/>
                <a:hlinkClick r:id="rId3"/>
              </a:rPr>
              <a:t>https://git-scm.com/doc</a:t>
            </a:r>
            <a:br>
              <a:rPr lang="fr-FR" dirty="0">
                <a:solidFill>
                  <a:srgbClr val="837D79"/>
                </a:solidFill>
                <a:latin typeface="BNPPSans-Light" panose="02000503020000020004" pitchFamily="2" charset="0"/>
              </a:rPr>
            </a:br>
            <a:r>
              <a:rPr lang="fr-FR" sz="2000" dirty="0">
                <a:solidFill>
                  <a:srgbClr val="837D79"/>
                </a:solidFill>
                <a:latin typeface="BNPPSans-Light" panose="02000503020000020004" pitchFamily="2" charset="0"/>
              </a:rPr>
              <a:t>C’est </a:t>
            </a:r>
            <a:r>
              <a:rPr lang="fr-FR" sz="2000" b="1" i="1" u="sng" dirty="0">
                <a:solidFill>
                  <a:srgbClr val="837D79"/>
                </a:solidFill>
                <a:latin typeface="BNPPSans-Light" panose="02000503020000020004" pitchFamily="2" charset="0"/>
              </a:rPr>
              <a:t>la</a:t>
            </a:r>
            <a:r>
              <a:rPr lang="fr-FR" sz="2000" dirty="0">
                <a:solidFill>
                  <a:srgbClr val="837D79"/>
                </a:solidFill>
                <a:latin typeface="BNPPSans-Light" panose="02000503020000020004" pitchFamily="2" charset="0"/>
              </a:rPr>
              <a:t> documentation officielle de git. Vous y trouverez une liste exhaustive de toutes les commandes, de leurs options ainsi qu’un descriptive de leur fonction.</a:t>
            </a:r>
          </a:p>
          <a:p>
            <a:pPr marL="457200" indent="-457200">
              <a:buFont typeface="Arial" panose="020B0604020202020204" pitchFamily="34" charset="0"/>
              <a:buChar char="•"/>
            </a:pPr>
            <a:endParaRPr lang="fr-FR" b="1" dirty="0">
              <a:solidFill>
                <a:schemeClr val="tx2"/>
              </a:solidFill>
              <a:latin typeface="BNPPSans-Bold" panose="02000000000000000000" pitchFamily="2" charset="0"/>
            </a:endParaRPr>
          </a:p>
          <a:p>
            <a:pPr marL="457200" indent="-457200">
              <a:buFont typeface="Arial" panose="020B0604020202020204" pitchFamily="34" charset="0"/>
              <a:buChar char="•"/>
            </a:pPr>
            <a:r>
              <a:rPr lang="fr-FR" b="1" dirty="0">
                <a:solidFill>
                  <a:schemeClr val="tx2"/>
                </a:solidFill>
                <a:latin typeface="BNPPSans-Bold" panose="02000000000000000000" pitchFamily="2" charset="0"/>
                <a:hlinkClick r:id="rId4"/>
              </a:rPr>
              <a:t>http://ndpsoftware.com/git-cheatsheet.html#loc</a:t>
            </a:r>
            <a:r>
              <a:rPr lang="fr-FR" b="1" dirty="0">
                <a:solidFill>
                  <a:schemeClr val="tx2"/>
                </a:solidFill>
                <a:latin typeface="BNPPSans-Bold" panose="02000000000000000000" pitchFamily="2" charset="0"/>
              </a:rPr>
              <a:t>=;</a:t>
            </a:r>
            <a:br>
              <a:rPr lang="fr-FR" dirty="0">
                <a:solidFill>
                  <a:srgbClr val="837D79"/>
                </a:solidFill>
                <a:latin typeface="BNPPSans-Light" panose="02000503020000020004" pitchFamily="2" charset="0"/>
              </a:rPr>
            </a:br>
            <a:r>
              <a:rPr lang="fr-FR" sz="2000" dirty="0">
                <a:solidFill>
                  <a:srgbClr val="837D79"/>
                </a:solidFill>
                <a:latin typeface="BNPPSans-Light" panose="02000503020000020004" pitchFamily="2" charset="0"/>
              </a:rPr>
              <a:t>Représentation visuelle des différentes commandes de Git.</a:t>
            </a:r>
          </a:p>
          <a:p>
            <a:pPr marL="457200" indent="-457200">
              <a:buFont typeface="Arial" panose="020B0604020202020204" pitchFamily="34" charset="0"/>
              <a:buChar char="•"/>
            </a:pPr>
            <a:endParaRPr lang="fr-FR" sz="2000" dirty="0">
              <a:solidFill>
                <a:srgbClr val="837D79"/>
              </a:solidFill>
              <a:latin typeface="BNPPSans-Light" panose="02000503020000020004" pitchFamily="2" charset="0"/>
            </a:endParaRPr>
          </a:p>
          <a:p>
            <a:pPr marL="457200" indent="-457200">
              <a:buFont typeface="Arial" panose="020B0604020202020204" pitchFamily="34" charset="0"/>
              <a:buChar char="•"/>
            </a:pPr>
            <a:r>
              <a:rPr lang="fr-FR" b="1" dirty="0">
                <a:solidFill>
                  <a:schemeClr val="tx2"/>
                </a:solidFill>
                <a:latin typeface="BNPPSans-Bold" panose="02000000000000000000" pitchFamily="2" charset="0"/>
                <a:hlinkClick r:id="rId5"/>
              </a:rPr>
              <a:t>https://www.atlassian.com/git/tutorials/learn-git-with-bitbucket-cloud</a:t>
            </a:r>
            <a:br>
              <a:rPr lang="fr-FR" dirty="0">
                <a:solidFill>
                  <a:srgbClr val="837D79"/>
                </a:solidFill>
                <a:latin typeface="BNPPSans-Light" panose="02000503020000020004" pitchFamily="2" charset="0"/>
              </a:rPr>
            </a:br>
            <a:r>
              <a:rPr lang="fr-FR" sz="2000" dirty="0">
                <a:solidFill>
                  <a:srgbClr val="837D79"/>
                </a:solidFill>
                <a:latin typeface="BNPPSans-Light" panose="02000503020000020004" pitchFamily="2" charset="0"/>
              </a:rPr>
              <a:t>Documentation claire fournie, et illustrée des différentes commandes.</a:t>
            </a:r>
          </a:p>
          <a:p>
            <a:pPr marL="457200" indent="-457200">
              <a:buFont typeface="Arial" panose="020B0604020202020204" pitchFamily="34" charset="0"/>
              <a:buChar char="•"/>
            </a:pPr>
            <a:endParaRPr lang="fr-FR" sz="2000" dirty="0">
              <a:solidFill>
                <a:srgbClr val="837D79"/>
              </a:solidFill>
              <a:latin typeface="BNPPSans-Light" panose="02000503020000020004" pitchFamily="2" charset="0"/>
            </a:endParaRPr>
          </a:p>
          <a:p>
            <a:pPr marL="457200" indent="-457200">
              <a:buFont typeface="Arial" panose="020B0604020202020204" pitchFamily="34" charset="0"/>
              <a:buChar char="•"/>
            </a:pPr>
            <a:r>
              <a:rPr lang="fr-FR" b="1" dirty="0">
                <a:solidFill>
                  <a:schemeClr val="tx2"/>
                </a:solidFill>
                <a:latin typeface="BNPPSans-Bold" panose="02000000000000000000" pitchFamily="2" charset="0"/>
                <a:hlinkClick r:id="rId6"/>
              </a:rPr>
              <a:t>https://app.pluralsight.com/library/courses/how-git-works/</a:t>
            </a:r>
            <a:br>
              <a:rPr lang="fr-FR" sz="2000" dirty="0">
                <a:solidFill>
                  <a:srgbClr val="837D79"/>
                </a:solidFill>
                <a:latin typeface="BNPPSans-Light" panose="02000503020000020004" pitchFamily="2" charset="0"/>
              </a:rPr>
            </a:br>
            <a:r>
              <a:rPr lang="fr-FR" sz="2000" dirty="0">
                <a:solidFill>
                  <a:srgbClr val="837D79"/>
                </a:solidFill>
                <a:latin typeface="BNPPSans-Light" panose="02000503020000020004" pitchFamily="2" charset="0"/>
              </a:rPr>
              <a:t>Tutoriel en ligne synthétique (anglais, sous-titre français disponibles)</a:t>
            </a:r>
          </a:p>
          <a:p>
            <a:pPr marL="457200" indent="-457200">
              <a:buFont typeface="Arial" panose="020B0604020202020204" pitchFamily="34" charset="0"/>
              <a:buChar char="•"/>
            </a:pPr>
            <a:endParaRPr lang="fr-FR" sz="2000" dirty="0">
              <a:solidFill>
                <a:srgbClr val="837D79"/>
              </a:solidFill>
              <a:latin typeface="BNPPSans-Light" panose="02000503020000020004" pitchFamily="2" charset="0"/>
            </a:endParaRPr>
          </a:p>
          <a:p>
            <a:pPr marL="457200" indent="-457200">
              <a:buFont typeface="Arial" panose="020B0604020202020204" pitchFamily="34" charset="0"/>
              <a:buChar char="•"/>
            </a:pPr>
            <a:r>
              <a:rPr lang="fr-FR" b="1" dirty="0">
                <a:solidFill>
                  <a:schemeClr val="tx2"/>
                </a:solidFill>
                <a:latin typeface="BNPPSans-Bold" panose="02000000000000000000" pitchFamily="2" charset="0"/>
                <a:hlinkClick r:id="rId7"/>
              </a:rPr>
              <a:t>https://gitignore.io</a:t>
            </a:r>
            <a:br>
              <a:rPr lang="fr-FR" sz="1800" dirty="0">
                <a:solidFill>
                  <a:srgbClr val="837D79"/>
                </a:solidFill>
                <a:latin typeface="BNPPSans-Light" panose="02000503020000020004" pitchFamily="2" charset="0"/>
              </a:rPr>
            </a:br>
            <a:r>
              <a:rPr lang="fr-FR" sz="1800" dirty="0">
                <a:solidFill>
                  <a:srgbClr val="837D79"/>
                </a:solidFill>
                <a:latin typeface="BNPPSans-Light" panose="02000503020000020004" pitchFamily="2" charset="0"/>
              </a:rPr>
              <a:t>Pour vous aider à construire vos fichiers .</a:t>
            </a:r>
            <a:r>
              <a:rPr lang="fr-FR" sz="1800" dirty="0" err="1">
                <a:solidFill>
                  <a:srgbClr val="837D79"/>
                </a:solidFill>
                <a:latin typeface="BNPPSans-Light" panose="02000503020000020004" pitchFamily="2" charset="0"/>
              </a:rPr>
              <a:t>gitignore</a:t>
            </a:r>
            <a:endParaRPr lang="fr-FR" sz="1800" dirty="0">
              <a:solidFill>
                <a:srgbClr val="837D79"/>
              </a:solidFill>
              <a:latin typeface="BNPPSans-Light" panose="02000503020000020004" pitchFamily="2" charset="0"/>
            </a:endParaRPr>
          </a:p>
        </p:txBody>
      </p:sp>
    </p:spTree>
    <p:extLst>
      <p:ext uri="{BB962C8B-B14F-4D97-AF65-F5344CB8AC3E}">
        <p14:creationId xmlns:p14="http://schemas.microsoft.com/office/powerpoint/2010/main" val="2898527319"/>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Annexe : Aide Mémoire (1/2)</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52</a:t>
            </a:fld>
            <a:endParaRPr lang="fr-FR">
              <a:solidFill>
                <a:srgbClr val="000000"/>
              </a:solidFill>
            </a:endParaRPr>
          </a:p>
        </p:txBody>
      </p:sp>
      <p:graphicFrame>
        <p:nvGraphicFramePr>
          <p:cNvPr id="7" name="Tableau 5">
            <a:extLst>
              <a:ext uri="{FF2B5EF4-FFF2-40B4-BE49-F238E27FC236}">
                <a16:creationId xmlns:a16="http://schemas.microsoft.com/office/drawing/2014/main" id="{42B85FAA-C96D-463F-AE17-F361CD97C155}"/>
              </a:ext>
            </a:extLst>
          </p:cNvPr>
          <p:cNvGraphicFramePr>
            <a:graphicFrameLocks/>
          </p:cNvGraphicFramePr>
          <p:nvPr>
            <p:extLst>
              <p:ext uri="{D42A27DB-BD31-4B8C-83A1-F6EECF244321}">
                <p14:modId xmlns:p14="http://schemas.microsoft.com/office/powerpoint/2010/main" val="2795376098"/>
              </p:ext>
            </p:extLst>
          </p:nvPr>
        </p:nvGraphicFramePr>
        <p:xfrm>
          <a:off x="932440" y="981103"/>
          <a:ext cx="10841036" cy="5052120"/>
        </p:xfrm>
        <a:graphic>
          <a:graphicData uri="http://schemas.openxmlformats.org/drawingml/2006/table">
            <a:tbl>
              <a:tblPr firstRow="1" bandRow="1">
                <a:tableStyleId>{5C22544A-7EE6-4342-B048-85BDC9FD1C3A}</a:tableStyleId>
              </a:tblPr>
              <a:tblGrid>
                <a:gridCol w="5420518">
                  <a:extLst>
                    <a:ext uri="{9D8B030D-6E8A-4147-A177-3AD203B41FA5}">
                      <a16:colId xmlns:a16="http://schemas.microsoft.com/office/drawing/2014/main" val="4235231799"/>
                    </a:ext>
                  </a:extLst>
                </a:gridCol>
                <a:gridCol w="5420518">
                  <a:extLst>
                    <a:ext uri="{9D8B030D-6E8A-4147-A177-3AD203B41FA5}">
                      <a16:colId xmlns:a16="http://schemas.microsoft.com/office/drawing/2014/main" val="2143905997"/>
                    </a:ext>
                  </a:extLst>
                </a:gridCol>
              </a:tblGrid>
              <a:tr h="301622">
                <a:tc>
                  <a:txBody>
                    <a:bodyPr/>
                    <a:lstStyle/>
                    <a:p>
                      <a:r>
                        <a:rPr lang="fr-FR" sz="1200" dirty="0"/>
                        <a:t>Actions</a:t>
                      </a:r>
                    </a:p>
                  </a:txBody>
                  <a:tcPr>
                    <a:lnB w="12700" cap="flat" cmpd="sng" algn="ctr">
                      <a:solidFill>
                        <a:schemeClr val="tx1"/>
                      </a:solidFill>
                      <a:prstDash val="solid"/>
                      <a:round/>
                      <a:headEnd type="none" w="med" len="med"/>
                      <a:tailEnd type="none" w="med" len="med"/>
                    </a:lnB>
                  </a:tcPr>
                </a:tc>
                <a:tc>
                  <a:txBody>
                    <a:bodyPr/>
                    <a:lstStyle/>
                    <a:p>
                      <a:r>
                        <a:rPr lang="fr-FR" sz="1200" dirty="0"/>
                        <a:t>Commande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514678"/>
                  </a:ext>
                </a:extLst>
              </a:tr>
              <a:tr h="301622">
                <a:tc>
                  <a:txBody>
                    <a:bodyPr/>
                    <a:lstStyle/>
                    <a:p>
                      <a:pPr marL="0" marR="0" lvl="0" indent="0" algn="l" defTabSz="1211878" rtl="0" eaLnBrk="1" fontAlgn="auto" latinLnBrk="0" hangingPunct="1">
                        <a:lnSpc>
                          <a:spcPct val="100000"/>
                        </a:lnSpc>
                        <a:spcBef>
                          <a:spcPts val="0"/>
                        </a:spcBef>
                        <a:spcAft>
                          <a:spcPts val="0"/>
                        </a:spcAft>
                        <a:buClrTx/>
                        <a:buSzTx/>
                        <a:buFontTx/>
                        <a:buNone/>
                        <a:tabLst/>
                        <a:defRPr/>
                      </a:pPr>
                      <a:r>
                        <a:rPr lang="fr-FR" sz="1200" kern="1200" dirty="0">
                          <a:ln>
                            <a:noFill/>
                          </a:ln>
                          <a:solidFill>
                            <a:schemeClr val="dk1"/>
                          </a:solidFill>
                          <a:effectLst/>
                          <a:latin typeface="+mn-lt"/>
                          <a:ea typeface="+mn-ea"/>
                          <a:cs typeface="+mn-cs"/>
                        </a:rPr>
                        <a:t>Comment récupérer un dépôt Git?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fr-FR" sz="1200" kern="1200" dirty="0">
                          <a:ln>
                            <a:noFill/>
                          </a:ln>
                          <a:solidFill>
                            <a:schemeClr val="dk1"/>
                          </a:solidFill>
                          <a:effectLst/>
                          <a:latin typeface="Consolas" panose="020B0609020204030204" pitchFamily="49" charset="0"/>
                          <a:ea typeface="+mn-ea"/>
                          <a:cs typeface="+mn-cs"/>
                        </a:rPr>
                        <a:t>git clone &lt;repository-url&gt;</a:t>
                      </a:r>
                      <a:endParaRPr lang="fr-FR" sz="1200" dirty="0">
                        <a:ln>
                          <a:noFill/>
                        </a:ln>
                        <a:latin typeface="Consolas" panose="020B0609020204030204" pitchFamily="49"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391335"/>
                  </a:ext>
                </a:extLst>
              </a:tr>
              <a:tr h="301622">
                <a:tc>
                  <a:txBody>
                    <a:bodyPr/>
                    <a:lstStyle/>
                    <a:p>
                      <a:r>
                        <a:rPr lang="fr-FR" sz="1200" dirty="0"/>
                        <a:t>Comment ajouter un fichier au périmètre du prochain commit?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add</a:t>
                      </a:r>
                      <a:r>
                        <a:rPr lang="fr-FR" sz="1200" dirty="0">
                          <a:latin typeface="Consolas" panose="020B0609020204030204" pitchFamily="49" charset="0"/>
                        </a:rPr>
                        <a:t> &lt;file-</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79374443"/>
                  </a:ext>
                </a:extLst>
              </a:tr>
              <a:tr h="301622">
                <a:tc>
                  <a:txBody>
                    <a:bodyPr/>
                    <a:lstStyle/>
                    <a:p>
                      <a:r>
                        <a:rPr lang="fr-FR" sz="1200" dirty="0"/>
                        <a:t>Comment faire un commit?</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commit –m "&lt;message&gt;"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421698"/>
                  </a:ext>
                </a:extLst>
              </a:tr>
              <a:tr h="301622">
                <a:tc>
                  <a:txBody>
                    <a:bodyPr/>
                    <a:lstStyle/>
                    <a:p>
                      <a:r>
                        <a:rPr lang="fr-FR" sz="1200" dirty="0"/>
                        <a:t>Comment faire un commit en ajoutant tous les fichiers modifiés à son périmètre?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commit –</a:t>
                      </a:r>
                      <a:r>
                        <a:rPr lang="fr-FR" sz="1200" dirty="0" err="1">
                          <a:latin typeface="Consolas" panose="020B0609020204030204" pitchFamily="49" charset="0"/>
                        </a:rPr>
                        <a:t>am</a:t>
                      </a:r>
                      <a:r>
                        <a:rPr lang="fr-FR" sz="1200" dirty="0">
                          <a:latin typeface="Consolas" panose="020B0609020204030204" pitchFamily="49" charset="0"/>
                        </a:rPr>
                        <a:t> "&lt;message&gt;"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7787598"/>
                  </a:ext>
                </a:extLst>
              </a:tr>
              <a:tr h="480458">
                <a:tc>
                  <a:txBody>
                    <a:bodyPr/>
                    <a:lstStyle/>
                    <a:p>
                      <a:r>
                        <a:rPr lang="fr-FR" sz="1200" dirty="0"/>
                        <a:t>Comment créer une branche?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checkout</a:t>
                      </a:r>
                      <a:r>
                        <a:rPr lang="fr-FR" sz="1200" dirty="0">
                          <a:latin typeface="Consolas" panose="020B0609020204030204" pitchFamily="49" charset="0"/>
                        </a:rPr>
                        <a:t> –b &lt;</a:t>
                      </a:r>
                      <a:r>
                        <a:rPr lang="fr-FR" sz="1200" dirty="0" err="1">
                          <a:latin typeface="Consolas" panose="020B0609020204030204" pitchFamily="49" charset="0"/>
                        </a:rPr>
                        <a:t>branch-name</a:t>
                      </a:r>
                      <a:r>
                        <a:rPr lang="fr-FR" sz="1200" dirty="0">
                          <a:latin typeface="Consolas" panose="020B0609020204030204" pitchFamily="49" charset="0"/>
                        </a:rPr>
                        <a:t>&gt;</a:t>
                      </a:r>
                    </a:p>
                    <a:p>
                      <a:r>
                        <a:rPr lang="fr-FR" sz="1200" dirty="0">
                          <a:latin typeface="Consolas" panose="020B0609020204030204" pitchFamily="49" charset="0"/>
                        </a:rPr>
                        <a:t>git </a:t>
                      </a:r>
                      <a:r>
                        <a:rPr lang="fr-FR" sz="1200" dirty="0" err="1">
                          <a:latin typeface="Consolas" panose="020B0609020204030204" pitchFamily="49" charset="0"/>
                        </a:rPr>
                        <a:t>branch</a:t>
                      </a:r>
                      <a:r>
                        <a:rPr lang="fr-FR" sz="1200" dirty="0">
                          <a:latin typeface="Consolas" panose="020B0609020204030204" pitchFamily="49" charset="0"/>
                        </a:rPr>
                        <a:t> &lt;</a:t>
                      </a:r>
                      <a:r>
                        <a:rPr lang="fr-FR" sz="1200" dirty="0" err="1">
                          <a:latin typeface="Consolas" panose="020B0609020204030204" pitchFamily="49" charset="0"/>
                        </a:rPr>
                        <a:t>branch-name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5767305"/>
                  </a:ext>
                </a:extLst>
              </a:tr>
              <a:tr h="480458">
                <a:tc>
                  <a:txBody>
                    <a:bodyPr/>
                    <a:lstStyle/>
                    <a:p>
                      <a:r>
                        <a:rPr lang="fr-FR" sz="1200" dirty="0"/>
                        <a:t>Comment créer une branche à partir d'un tag?</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checkout</a:t>
                      </a:r>
                      <a:r>
                        <a:rPr lang="fr-FR" sz="1200" dirty="0">
                          <a:latin typeface="Consolas" panose="020B0609020204030204" pitchFamily="49" charset="0"/>
                        </a:rPr>
                        <a:t> -b &lt;</a:t>
                      </a:r>
                      <a:r>
                        <a:rPr lang="fr-FR" sz="1200" dirty="0" err="1">
                          <a:latin typeface="Consolas" panose="020B0609020204030204" pitchFamily="49" charset="0"/>
                        </a:rPr>
                        <a:t>branch-name</a:t>
                      </a:r>
                      <a:r>
                        <a:rPr lang="fr-FR" sz="1200" dirty="0">
                          <a:latin typeface="Consolas" panose="020B0609020204030204" pitchFamily="49" charset="0"/>
                        </a:rPr>
                        <a:t>&gt; &lt;tag-</a:t>
                      </a:r>
                      <a:r>
                        <a:rPr lang="fr-FR" sz="1200" dirty="0" err="1">
                          <a:latin typeface="Consolas" panose="020B0609020204030204" pitchFamily="49" charset="0"/>
                        </a:rPr>
                        <a:t>name</a:t>
                      </a:r>
                      <a:r>
                        <a:rPr lang="fr-FR" sz="1200" dirty="0">
                          <a:latin typeface="Consolas" panose="020B0609020204030204" pitchFamily="49" charset="0"/>
                        </a:rPr>
                        <a:t>&gt;</a:t>
                      </a:r>
                    </a:p>
                    <a:p>
                      <a:r>
                        <a:rPr lang="fr-FR" sz="1200" dirty="0">
                          <a:latin typeface="Consolas" panose="020B0609020204030204" pitchFamily="49" charset="0"/>
                        </a:rPr>
                        <a:t>git </a:t>
                      </a:r>
                      <a:r>
                        <a:rPr lang="fr-FR" sz="1200" dirty="0" err="1">
                          <a:latin typeface="Consolas" panose="020B0609020204030204" pitchFamily="49" charset="0"/>
                        </a:rPr>
                        <a:t>branch</a:t>
                      </a:r>
                      <a:r>
                        <a:rPr lang="fr-FR" sz="1200" dirty="0">
                          <a:latin typeface="Consolas" panose="020B0609020204030204" pitchFamily="49" charset="0"/>
                        </a:rPr>
                        <a:t> &lt;</a:t>
                      </a:r>
                      <a:r>
                        <a:rPr lang="fr-FR" sz="1200" dirty="0" err="1">
                          <a:latin typeface="Consolas" panose="020B0609020204030204" pitchFamily="49" charset="0"/>
                        </a:rPr>
                        <a:t>branch-name</a:t>
                      </a:r>
                      <a:r>
                        <a:rPr lang="fr-FR" sz="1200" dirty="0">
                          <a:latin typeface="Consolas" panose="020B0609020204030204" pitchFamily="49" charset="0"/>
                        </a:rPr>
                        <a:t>&gt; &lt;tag-</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48197963"/>
                  </a:ext>
                </a:extLst>
              </a:tr>
              <a:tr h="301622">
                <a:tc>
                  <a:txBody>
                    <a:bodyPr/>
                    <a:lstStyle/>
                    <a:p>
                      <a:r>
                        <a:rPr lang="fr-FR" sz="1200" dirty="0"/>
                        <a:t>Comment lister les branches?</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branch</a:t>
                      </a:r>
                      <a:r>
                        <a:rPr lang="fr-FR" sz="1200" dirty="0">
                          <a:latin typeface="Consolas" panose="020B0609020204030204" pitchFamily="49" charset="0"/>
                        </a:rPr>
                        <a:t> –a</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5061055"/>
                  </a:ext>
                </a:extLst>
              </a:tr>
              <a:tr h="301622">
                <a:tc>
                  <a:txBody>
                    <a:bodyPr/>
                    <a:lstStyle/>
                    <a:p>
                      <a:r>
                        <a:rPr lang="fr-FR" sz="1200" dirty="0"/>
                        <a:t>Comment changer de branche?</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checkout</a:t>
                      </a:r>
                      <a:r>
                        <a:rPr lang="fr-FR" sz="1200" dirty="0">
                          <a:latin typeface="Consolas" panose="020B0609020204030204" pitchFamily="49" charset="0"/>
                        </a:rPr>
                        <a:t> &lt;</a:t>
                      </a:r>
                      <a:r>
                        <a:rPr lang="fr-FR" sz="1200" dirty="0" err="1">
                          <a:latin typeface="Consolas" panose="020B0609020204030204" pitchFamily="49" charset="0"/>
                        </a:rPr>
                        <a:t>branch-name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98195594"/>
                  </a:ext>
                </a:extLst>
              </a:tr>
              <a:tr h="301622">
                <a:tc>
                  <a:txBody>
                    <a:bodyPr/>
                    <a:lstStyle/>
                    <a:p>
                      <a:r>
                        <a:rPr lang="fr-FR" sz="1200" dirty="0"/>
                        <a:t>Comment fusionner une branche dans la branche sur laquelle on se trouve?</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merge &lt;</a:t>
                      </a:r>
                      <a:r>
                        <a:rPr lang="fr-FR" sz="1200" dirty="0" err="1">
                          <a:latin typeface="Consolas" panose="020B0609020204030204" pitchFamily="49" charset="0"/>
                        </a:rPr>
                        <a:t>branch-name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57499919"/>
                  </a:ext>
                </a:extLst>
              </a:tr>
              <a:tr h="301622">
                <a:tc>
                  <a:txBody>
                    <a:bodyPr/>
                    <a:lstStyle/>
                    <a:p>
                      <a:r>
                        <a:rPr lang="fr-FR" sz="1200" dirty="0"/>
                        <a:t>Comment supprimer une branche?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branch</a:t>
                      </a:r>
                      <a:r>
                        <a:rPr lang="fr-FR" sz="1200" dirty="0">
                          <a:latin typeface="Consolas" panose="020B0609020204030204" pitchFamily="49" charset="0"/>
                        </a:rPr>
                        <a:t> –d &lt;</a:t>
                      </a:r>
                      <a:r>
                        <a:rPr lang="fr-FR" sz="1200" dirty="0" err="1">
                          <a:latin typeface="Consolas" panose="020B0609020204030204" pitchFamily="49" charset="0"/>
                        </a:rPr>
                        <a:t>branch-name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0328084"/>
                  </a:ext>
                </a:extLst>
              </a:tr>
              <a:tr h="301622">
                <a:tc>
                  <a:txBody>
                    <a:bodyPr/>
                    <a:lstStyle/>
                    <a:p>
                      <a:r>
                        <a:rPr lang="fr-FR" sz="1200" dirty="0"/>
                        <a:t>Comment mettre à jour ses références locales avec le dépôt central?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fetch</a:t>
                      </a:r>
                      <a:endParaRPr lang="fr-FR" sz="1200" dirty="0">
                        <a:latin typeface="Consolas" panose="020B0609020204030204" pitchFamily="49"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326989668"/>
                  </a:ext>
                </a:extLst>
              </a:tr>
              <a:tr h="480458">
                <a:tc>
                  <a:txBody>
                    <a:bodyPr/>
                    <a:lstStyle/>
                    <a:p>
                      <a:r>
                        <a:rPr lang="fr-FR" sz="1200" dirty="0"/>
                        <a:t>Comment mettre à jour ses références locales et intégrer les modifications du dépôt central sur la branche courante?</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pull --rebase</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1990328"/>
                  </a:ext>
                </a:extLst>
              </a:tr>
              <a:tr h="438948">
                <a:tc>
                  <a:txBody>
                    <a:bodyPr/>
                    <a:lstStyle/>
                    <a:p>
                      <a:pPr marL="0" marR="0" lvl="0" indent="0" algn="l" defTabSz="1211878" rtl="0" eaLnBrk="1" fontAlgn="auto" latinLnBrk="0" hangingPunct="1">
                        <a:lnSpc>
                          <a:spcPct val="100000"/>
                        </a:lnSpc>
                        <a:spcBef>
                          <a:spcPts val="0"/>
                        </a:spcBef>
                        <a:spcAft>
                          <a:spcPts val="0"/>
                        </a:spcAft>
                        <a:buClrTx/>
                        <a:buSzTx/>
                        <a:buFontTx/>
                        <a:buNone/>
                        <a:tabLst/>
                        <a:defRPr/>
                      </a:pPr>
                      <a:r>
                        <a:rPr lang="fr-FR" sz="1200" kern="1200" dirty="0">
                          <a:solidFill>
                            <a:schemeClr val="dk1"/>
                          </a:solidFill>
                          <a:effectLst/>
                          <a:latin typeface="+mn-lt"/>
                          <a:ea typeface="+mn-ea"/>
                          <a:cs typeface="+mn-cs"/>
                        </a:rPr>
                        <a:t>Comment publier mes </a:t>
                      </a:r>
                      <a:r>
                        <a:rPr lang="fr-FR" sz="1200" kern="1200" dirty="0" err="1">
                          <a:solidFill>
                            <a:schemeClr val="dk1"/>
                          </a:solidFill>
                          <a:effectLst/>
                          <a:latin typeface="+mn-lt"/>
                          <a:ea typeface="+mn-ea"/>
                          <a:cs typeface="+mn-cs"/>
                        </a:rPr>
                        <a:t>commits</a:t>
                      </a:r>
                      <a:r>
                        <a:rPr lang="fr-FR" sz="1200" kern="1200" dirty="0">
                          <a:solidFill>
                            <a:schemeClr val="dk1"/>
                          </a:solidFill>
                          <a:effectLst/>
                          <a:latin typeface="+mn-lt"/>
                          <a:ea typeface="+mn-ea"/>
                          <a:cs typeface="+mn-cs"/>
                        </a:rPr>
                        <a:t> d’une branche sur le dépôt central?</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1211878" rtl="0" eaLnBrk="1" fontAlgn="auto" latinLnBrk="0" hangingPunct="1">
                        <a:lnSpc>
                          <a:spcPct val="100000"/>
                        </a:lnSpc>
                        <a:spcBef>
                          <a:spcPts val="0"/>
                        </a:spcBef>
                        <a:spcAft>
                          <a:spcPts val="0"/>
                        </a:spcAft>
                        <a:buClrTx/>
                        <a:buSzTx/>
                        <a:buFontTx/>
                        <a:buNone/>
                        <a:tabLst/>
                        <a:defRPr/>
                      </a:pPr>
                      <a:r>
                        <a:rPr lang="fr-FR" sz="1200" kern="1200" dirty="0">
                          <a:solidFill>
                            <a:schemeClr val="dk1"/>
                          </a:solidFill>
                          <a:effectLst/>
                          <a:latin typeface="Consolas" panose="020B0609020204030204" pitchFamily="49" charset="0"/>
                          <a:ea typeface="+mn-ea"/>
                          <a:cs typeface="+mn-cs"/>
                        </a:rPr>
                        <a:t>git push </a:t>
                      </a:r>
                      <a:r>
                        <a:rPr lang="fr-FR" sz="1200" kern="1200" dirty="0" err="1">
                          <a:solidFill>
                            <a:schemeClr val="dk1"/>
                          </a:solidFill>
                          <a:effectLst/>
                          <a:latin typeface="Consolas" panose="020B0609020204030204" pitchFamily="49" charset="0"/>
                          <a:ea typeface="+mn-ea"/>
                          <a:cs typeface="+mn-cs"/>
                        </a:rPr>
                        <a:t>origin</a:t>
                      </a:r>
                      <a:r>
                        <a:rPr lang="fr-FR" sz="1200" kern="1200" dirty="0">
                          <a:solidFill>
                            <a:schemeClr val="dk1"/>
                          </a:solidFill>
                          <a:effectLst/>
                          <a:latin typeface="Consolas" panose="020B0609020204030204" pitchFamily="49" charset="0"/>
                          <a:ea typeface="+mn-ea"/>
                          <a:cs typeface="+mn-cs"/>
                        </a:rPr>
                        <a:t> &lt;</a:t>
                      </a:r>
                      <a:r>
                        <a:rPr lang="fr-FR" sz="1200" kern="1200" dirty="0" err="1">
                          <a:solidFill>
                            <a:schemeClr val="dk1"/>
                          </a:solidFill>
                          <a:effectLst/>
                          <a:latin typeface="Consolas" panose="020B0609020204030204" pitchFamily="49" charset="0"/>
                          <a:ea typeface="+mn-ea"/>
                          <a:cs typeface="+mn-cs"/>
                        </a:rPr>
                        <a:t>branch-name</a:t>
                      </a:r>
                      <a:r>
                        <a:rPr lang="fr-FR" sz="1200" kern="1200" dirty="0">
                          <a:solidFill>
                            <a:schemeClr val="dk1"/>
                          </a:solidFill>
                          <a:effectLst/>
                          <a:latin typeface="Consolas" panose="020B0609020204030204" pitchFamily="49" charset="0"/>
                          <a:ea typeface="+mn-ea"/>
                          <a:cs typeface="+mn-cs"/>
                        </a:rPr>
                        <a:t>&gt;</a:t>
                      </a:r>
                      <a:endParaRPr lang="fr-FR" sz="1200" dirty="0">
                        <a:latin typeface="Consolas" panose="020B0609020204030204" pitchFamily="49"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8356285"/>
                  </a:ext>
                </a:extLst>
              </a:tr>
            </a:tbl>
          </a:graphicData>
        </a:graphic>
      </p:graphicFrame>
      <p:pic>
        <p:nvPicPr>
          <p:cNvPr id="8" name="Image 7">
            <a:extLst>
              <a:ext uri="{FF2B5EF4-FFF2-40B4-BE49-F238E27FC236}">
                <a16:creationId xmlns:a16="http://schemas.microsoft.com/office/drawing/2014/main" id="{94441104-F636-47DD-BAC8-383A53BCBB56}"/>
              </a:ext>
            </a:extLst>
          </p:cNvPr>
          <p:cNvPicPr>
            <a:picLocks noChangeAspect="1"/>
          </p:cNvPicPr>
          <p:nvPr/>
        </p:nvPicPr>
        <p:blipFill>
          <a:blip r:embed="rId3"/>
          <a:stretch>
            <a:fillRect/>
          </a:stretch>
        </p:blipFill>
        <p:spPr>
          <a:xfrm>
            <a:off x="452529" y="1269134"/>
            <a:ext cx="417683" cy="478437"/>
          </a:xfrm>
          <a:prstGeom prst="rect">
            <a:avLst/>
          </a:prstGeom>
        </p:spPr>
      </p:pic>
      <p:pic>
        <p:nvPicPr>
          <p:cNvPr id="9" name="Image 8">
            <a:extLst>
              <a:ext uri="{FF2B5EF4-FFF2-40B4-BE49-F238E27FC236}">
                <a16:creationId xmlns:a16="http://schemas.microsoft.com/office/drawing/2014/main" id="{614FE389-475F-4556-8AA1-4EC02A5A46CA}"/>
              </a:ext>
            </a:extLst>
          </p:cNvPr>
          <p:cNvPicPr>
            <a:picLocks noChangeAspect="1"/>
          </p:cNvPicPr>
          <p:nvPr/>
        </p:nvPicPr>
        <p:blipFill>
          <a:blip r:embed="rId4"/>
          <a:stretch>
            <a:fillRect/>
          </a:stretch>
        </p:blipFill>
        <p:spPr>
          <a:xfrm>
            <a:off x="495065" y="1845199"/>
            <a:ext cx="375147" cy="420164"/>
          </a:xfrm>
          <a:prstGeom prst="rect">
            <a:avLst/>
          </a:prstGeom>
        </p:spPr>
      </p:pic>
      <p:grpSp>
        <p:nvGrpSpPr>
          <p:cNvPr id="10" name="Groupe 9">
            <a:extLst>
              <a:ext uri="{FF2B5EF4-FFF2-40B4-BE49-F238E27FC236}">
                <a16:creationId xmlns:a16="http://schemas.microsoft.com/office/drawing/2014/main" id="{D13DD29C-91D4-46CA-8684-90BE1FDF90FF}"/>
              </a:ext>
            </a:extLst>
          </p:cNvPr>
          <p:cNvGrpSpPr/>
          <p:nvPr/>
        </p:nvGrpSpPr>
        <p:grpSpPr>
          <a:xfrm rot="5400000">
            <a:off x="95187" y="3382536"/>
            <a:ext cx="1160235" cy="389815"/>
            <a:chOff x="6435785" y="2762266"/>
            <a:chExt cx="3439502" cy="792088"/>
          </a:xfrm>
        </p:grpSpPr>
        <p:cxnSp>
          <p:nvCxnSpPr>
            <p:cNvPr id="11" name="Straight Connector 5">
              <a:extLst>
                <a:ext uri="{FF2B5EF4-FFF2-40B4-BE49-F238E27FC236}">
                  <a16:creationId xmlns:a16="http://schemas.microsoft.com/office/drawing/2014/main" id="{C1B6F73C-1141-4CD6-8C4D-B3A018BDFB51}"/>
                </a:ext>
              </a:extLst>
            </p:cNvPr>
            <p:cNvCxnSpPr>
              <a:cxnSpLocks/>
              <a:stCxn id="14" idx="2"/>
              <a:endCxn id="16" idx="6"/>
            </p:cNvCxnSpPr>
            <p:nvPr/>
          </p:nvCxnSpPr>
          <p:spPr>
            <a:xfrm flipH="1">
              <a:off x="9086868"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Oval 8">
              <a:extLst>
                <a:ext uri="{FF2B5EF4-FFF2-40B4-BE49-F238E27FC236}">
                  <a16:creationId xmlns:a16="http://schemas.microsoft.com/office/drawing/2014/main" id="{ED532D8B-B978-4203-8FE2-2E7A36F4100B}"/>
                </a:ext>
              </a:extLst>
            </p:cNvPr>
            <p:cNvSpPr/>
            <p:nvPr/>
          </p:nvSpPr>
          <p:spPr>
            <a:xfrm>
              <a:off x="6435785" y="2762266"/>
              <a:ext cx="285820" cy="285820"/>
            </a:xfrm>
            <a:prstGeom prst="ellipse">
              <a:avLst/>
            </a:prstGeom>
            <a:solidFill>
              <a:schemeClr val="accent2">
                <a:lumMod val="50000"/>
              </a:schemeClr>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3" name="Oval 10">
              <a:extLst>
                <a:ext uri="{FF2B5EF4-FFF2-40B4-BE49-F238E27FC236}">
                  <a16:creationId xmlns:a16="http://schemas.microsoft.com/office/drawing/2014/main" id="{B612A1EB-3FA0-4BAE-BC1A-A3887F2B178A}"/>
                </a:ext>
              </a:extLst>
            </p:cNvPr>
            <p:cNvSpPr/>
            <p:nvPr/>
          </p:nvSpPr>
          <p:spPr>
            <a:xfrm>
              <a:off x="8012627" y="2762266"/>
              <a:ext cx="285820" cy="285820"/>
            </a:xfrm>
            <a:prstGeom prst="ellipse">
              <a:avLst/>
            </a:prstGeom>
            <a:solidFill>
              <a:schemeClr val="tx2"/>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4" name="Oval 12">
              <a:extLst>
                <a:ext uri="{FF2B5EF4-FFF2-40B4-BE49-F238E27FC236}">
                  <a16:creationId xmlns:a16="http://schemas.microsoft.com/office/drawing/2014/main" id="{E4A3313F-7910-48AD-B27B-3EA8D3BB7938}"/>
                </a:ext>
              </a:extLst>
            </p:cNvPr>
            <p:cNvSpPr/>
            <p:nvPr/>
          </p:nvSpPr>
          <p:spPr>
            <a:xfrm>
              <a:off x="9589467" y="2762266"/>
              <a:ext cx="285820" cy="285820"/>
            </a:xfrm>
            <a:prstGeom prst="ellipse">
              <a:avLst/>
            </a:prstGeom>
            <a:solidFill>
              <a:schemeClr val="accent4"/>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5" name="Oval 18">
              <a:extLst>
                <a:ext uri="{FF2B5EF4-FFF2-40B4-BE49-F238E27FC236}">
                  <a16:creationId xmlns:a16="http://schemas.microsoft.com/office/drawing/2014/main" id="{BCD86974-2887-4652-A55C-864B7E3CCF88}"/>
                </a:ext>
              </a:extLst>
            </p:cNvPr>
            <p:cNvSpPr/>
            <p:nvPr/>
          </p:nvSpPr>
          <p:spPr>
            <a:xfrm>
              <a:off x="7224206" y="2762266"/>
              <a:ext cx="285820" cy="285820"/>
            </a:xfrm>
            <a:prstGeom prst="ellipse">
              <a:avLst/>
            </a:prstGeom>
            <a:solidFill>
              <a:srgbClr val="00685E"/>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16" name="Oval 19">
              <a:extLst>
                <a:ext uri="{FF2B5EF4-FFF2-40B4-BE49-F238E27FC236}">
                  <a16:creationId xmlns:a16="http://schemas.microsoft.com/office/drawing/2014/main" id="{6501A851-E15B-46E3-8CD4-F928D8FF3C29}"/>
                </a:ext>
              </a:extLst>
            </p:cNvPr>
            <p:cNvSpPr/>
            <p:nvPr/>
          </p:nvSpPr>
          <p:spPr>
            <a:xfrm>
              <a:off x="8801048" y="2762266"/>
              <a:ext cx="285820" cy="285820"/>
            </a:xfrm>
            <a:prstGeom prst="ellipse">
              <a:avLst/>
            </a:prstGeom>
            <a:solidFill>
              <a:schemeClr val="accent3"/>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cxnSp>
          <p:nvCxnSpPr>
            <p:cNvPr id="17" name="Straight Connector 5">
              <a:extLst>
                <a:ext uri="{FF2B5EF4-FFF2-40B4-BE49-F238E27FC236}">
                  <a16:creationId xmlns:a16="http://schemas.microsoft.com/office/drawing/2014/main" id="{4F49F6AF-E951-47BB-A52D-2562EA1F00EF}"/>
                </a:ext>
              </a:extLst>
            </p:cNvPr>
            <p:cNvCxnSpPr>
              <a:cxnSpLocks/>
            </p:cNvCxnSpPr>
            <p:nvPr/>
          </p:nvCxnSpPr>
          <p:spPr>
            <a:xfrm flipH="1">
              <a:off x="8298447"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Connector 5">
              <a:extLst>
                <a:ext uri="{FF2B5EF4-FFF2-40B4-BE49-F238E27FC236}">
                  <a16:creationId xmlns:a16="http://schemas.microsoft.com/office/drawing/2014/main" id="{7841985E-518E-40D8-9E9C-081F32E9AA90}"/>
                </a:ext>
              </a:extLst>
            </p:cNvPr>
            <p:cNvCxnSpPr>
              <a:cxnSpLocks/>
            </p:cNvCxnSpPr>
            <p:nvPr/>
          </p:nvCxnSpPr>
          <p:spPr>
            <a:xfrm flipH="1">
              <a:off x="7502692"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9" name="Straight Connector 5">
              <a:extLst>
                <a:ext uri="{FF2B5EF4-FFF2-40B4-BE49-F238E27FC236}">
                  <a16:creationId xmlns:a16="http://schemas.microsoft.com/office/drawing/2014/main" id="{535FFF93-1174-4802-AD8E-3CFF06C3205A}"/>
                </a:ext>
              </a:extLst>
            </p:cNvPr>
            <p:cNvCxnSpPr>
              <a:cxnSpLocks/>
            </p:cNvCxnSpPr>
            <p:nvPr/>
          </p:nvCxnSpPr>
          <p:spPr>
            <a:xfrm flipH="1">
              <a:off x="6721605" y="2905176"/>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5">
              <a:extLst>
                <a:ext uri="{FF2B5EF4-FFF2-40B4-BE49-F238E27FC236}">
                  <a16:creationId xmlns:a16="http://schemas.microsoft.com/office/drawing/2014/main" id="{7310FF02-847B-4E59-ACD9-6D6FECDED2CE}"/>
                </a:ext>
              </a:extLst>
            </p:cNvPr>
            <p:cNvCxnSpPr>
              <a:cxnSpLocks/>
              <a:stCxn id="21" idx="2"/>
              <a:endCxn id="22" idx="6"/>
            </p:cNvCxnSpPr>
            <p:nvPr/>
          </p:nvCxnSpPr>
          <p:spPr>
            <a:xfrm flipH="1">
              <a:off x="8802282" y="3411444"/>
              <a:ext cx="502599" cy="0"/>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Oval 12">
              <a:extLst>
                <a:ext uri="{FF2B5EF4-FFF2-40B4-BE49-F238E27FC236}">
                  <a16:creationId xmlns:a16="http://schemas.microsoft.com/office/drawing/2014/main" id="{8FA52698-D7DD-4C3B-A3AC-E45FA0ED16B7}"/>
                </a:ext>
              </a:extLst>
            </p:cNvPr>
            <p:cNvSpPr/>
            <p:nvPr/>
          </p:nvSpPr>
          <p:spPr>
            <a:xfrm>
              <a:off x="9304881" y="3268534"/>
              <a:ext cx="285820" cy="285820"/>
            </a:xfrm>
            <a:prstGeom prst="ellipse">
              <a:avLst/>
            </a:prstGeom>
            <a:solidFill>
              <a:schemeClr val="accent4"/>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sp>
          <p:nvSpPr>
            <p:cNvPr id="22" name="Oval 19">
              <a:extLst>
                <a:ext uri="{FF2B5EF4-FFF2-40B4-BE49-F238E27FC236}">
                  <a16:creationId xmlns:a16="http://schemas.microsoft.com/office/drawing/2014/main" id="{3BAE8C7F-1774-44CB-B40D-F363CCDB7A55}"/>
                </a:ext>
              </a:extLst>
            </p:cNvPr>
            <p:cNvSpPr/>
            <p:nvPr/>
          </p:nvSpPr>
          <p:spPr>
            <a:xfrm>
              <a:off x="8516462" y="3268534"/>
              <a:ext cx="285820" cy="285820"/>
            </a:xfrm>
            <a:prstGeom prst="ellipse">
              <a:avLst/>
            </a:prstGeom>
            <a:solidFill>
              <a:schemeClr val="accent3"/>
            </a:solidFill>
            <a:ln w="9525" cap="flat" cmpd="sng" algn="ctr">
              <a:solidFill>
                <a:schemeClr val="bg1">
                  <a:lumMod val="75000"/>
                </a:schemeClr>
              </a:solidFill>
              <a:prstDash val="solid"/>
            </a:ln>
            <a:effectLst/>
          </p:spPr>
          <p:txBody>
            <a:bodyPr rot="0" spcFirstLastPara="0" vertOverflow="overflow" horzOverflow="overflow" vert="horz" wrap="square" lIns="91373" tIns="45686" rIns="91373" bIns="45686" numCol="1" spcCol="0" rtlCol="0" fromWordArt="0" anchor="ctr" anchorCtr="0" forceAA="0" compatLnSpc="1">
              <a:prstTxWarp prst="textNoShape">
                <a:avLst/>
              </a:prstTxWarp>
              <a:noAutofit/>
            </a:bodyPr>
            <a:lstStyle/>
            <a:p>
              <a:pPr algn="ctr" defTabSz="1085415"/>
              <a:endParaRPr lang="fr-FR" sz="2800" kern="0">
                <a:solidFill>
                  <a:prstClr val="white"/>
                </a:solidFill>
                <a:latin typeface="BNPP Sans Light" pitchFamily="50" charset="0"/>
              </a:endParaRPr>
            </a:p>
          </p:txBody>
        </p:sp>
        <p:cxnSp>
          <p:nvCxnSpPr>
            <p:cNvPr id="23" name="Straight Connector 5">
              <a:extLst>
                <a:ext uri="{FF2B5EF4-FFF2-40B4-BE49-F238E27FC236}">
                  <a16:creationId xmlns:a16="http://schemas.microsoft.com/office/drawing/2014/main" id="{873B879A-9FD3-4377-927A-18B1681058D6}"/>
                </a:ext>
              </a:extLst>
            </p:cNvPr>
            <p:cNvCxnSpPr>
              <a:cxnSpLocks/>
              <a:stCxn id="22" idx="1"/>
              <a:endCxn id="13" idx="5"/>
            </p:cNvCxnSpPr>
            <p:nvPr/>
          </p:nvCxnSpPr>
          <p:spPr>
            <a:xfrm flipH="1" flipV="1">
              <a:off x="8256590" y="3006229"/>
              <a:ext cx="301729" cy="304162"/>
            </a:xfrm>
            <a:prstGeom prst="line">
              <a:avLst/>
            </a:prstGeom>
            <a:ln w="19050" cap="flat" cmpd="sng" algn="ctr">
              <a:solidFill>
                <a:schemeClr val="bg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pic>
        <p:nvPicPr>
          <p:cNvPr id="24" name="Image 23">
            <a:extLst>
              <a:ext uri="{FF2B5EF4-FFF2-40B4-BE49-F238E27FC236}">
                <a16:creationId xmlns:a16="http://schemas.microsoft.com/office/drawing/2014/main" id="{EE7A994F-E9F4-4141-8776-8C4A6FF83497}"/>
              </a:ext>
            </a:extLst>
          </p:cNvPr>
          <p:cNvPicPr>
            <a:picLocks noChangeAspect="1"/>
          </p:cNvPicPr>
          <p:nvPr/>
        </p:nvPicPr>
        <p:blipFill>
          <a:blip r:embed="rId5"/>
          <a:stretch>
            <a:fillRect/>
          </a:stretch>
        </p:blipFill>
        <p:spPr>
          <a:xfrm>
            <a:off x="478298" y="4679130"/>
            <a:ext cx="391914" cy="622452"/>
          </a:xfrm>
          <a:prstGeom prst="rect">
            <a:avLst/>
          </a:prstGeom>
        </p:spPr>
      </p:pic>
      <p:pic>
        <p:nvPicPr>
          <p:cNvPr id="25" name="Image 24">
            <a:extLst>
              <a:ext uri="{FF2B5EF4-FFF2-40B4-BE49-F238E27FC236}">
                <a16:creationId xmlns:a16="http://schemas.microsoft.com/office/drawing/2014/main" id="{E8ABBF98-5BA6-4792-A922-07A296DE3047}"/>
              </a:ext>
            </a:extLst>
          </p:cNvPr>
          <p:cNvPicPr>
            <a:picLocks noChangeAspect="1"/>
          </p:cNvPicPr>
          <p:nvPr/>
        </p:nvPicPr>
        <p:blipFill>
          <a:blip r:embed="rId6"/>
          <a:stretch>
            <a:fillRect/>
          </a:stretch>
        </p:blipFill>
        <p:spPr>
          <a:xfrm>
            <a:off x="468187" y="5348228"/>
            <a:ext cx="402025" cy="565813"/>
          </a:xfrm>
          <a:prstGeom prst="rect">
            <a:avLst/>
          </a:prstGeom>
        </p:spPr>
      </p:pic>
    </p:spTree>
    <p:extLst>
      <p:ext uri="{BB962C8B-B14F-4D97-AF65-F5344CB8AC3E}">
        <p14:creationId xmlns:p14="http://schemas.microsoft.com/office/powerpoint/2010/main" val="4217526914"/>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Annexe : Aide Mémoire (2/2)</a:t>
            </a:r>
          </a:p>
        </p:txBody>
      </p:sp>
      <p:sp>
        <p:nvSpPr>
          <p:cNvPr id="3" name="Date Placeholder 2"/>
          <p:cNvSpPr>
            <a:spLocks noGrp="1"/>
          </p:cNvSpPr>
          <p:nvPr>
            <p:ph type="dt" sz="half" idx="2"/>
          </p:nvPr>
        </p:nvSpPr>
        <p:spPr/>
        <p:txBody>
          <a:bodyPr/>
          <a:lstStyle/>
          <a:p>
            <a:pPr defTabSz="1211878">
              <a:defRPr/>
            </a:pPr>
            <a:fld id="{CDAB4B76-4159-46E0-B97E-70214FE57307}"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endParaRPr lang="fr-FR">
              <a:solidFill>
                <a:srgbClr val="000000"/>
              </a:solidFill>
            </a:endParaRP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53</a:t>
            </a:fld>
            <a:endParaRPr lang="fr-FR">
              <a:solidFill>
                <a:srgbClr val="000000"/>
              </a:solidFill>
            </a:endParaRPr>
          </a:p>
        </p:txBody>
      </p:sp>
      <p:graphicFrame>
        <p:nvGraphicFramePr>
          <p:cNvPr id="26" name="Tableau 5">
            <a:extLst>
              <a:ext uri="{FF2B5EF4-FFF2-40B4-BE49-F238E27FC236}">
                <a16:creationId xmlns:a16="http://schemas.microsoft.com/office/drawing/2014/main" id="{21B24B5F-0850-4129-888D-D1B769588575}"/>
              </a:ext>
            </a:extLst>
          </p:cNvPr>
          <p:cNvGraphicFramePr>
            <a:graphicFrameLocks/>
          </p:cNvGraphicFramePr>
          <p:nvPr>
            <p:extLst>
              <p:ext uri="{D42A27DB-BD31-4B8C-83A1-F6EECF244321}">
                <p14:modId xmlns:p14="http://schemas.microsoft.com/office/powerpoint/2010/main" val="2733553126"/>
              </p:ext>
            </p:extLst>
          </p:nvPr>
        </p:nvGraphicFramePr>
        <p:xfrm>
          <a:off x="932440" y="939448"/>
          <a:ext cx="10841036" cy="5010626"/>
        </p:xfrm>
        <a:graphic>
          <a:graphicData uri="http://schemas.openxmlformats.org/drawingml/2006/table">
            <a:tbl>
              <a:tblPr firstRow="1" bandRow="1">
                <a:tableStyleId>{5C22544A-7EE6-4342-B048-85BDC9FD1C3A}</a:tableStyleId>
              </a:tblPr>
              <a:tblGrid>
                <a:gridCol w="5420518">
                  <a:extLst>
                    <a:ext uri="{9D8B030D-6E8A-4147-A177-3AD203B41FA5}">
                      <a16:colId xmlns:a16="http://schemas.microsoft.com/office/drawing/2014/main" val="4235231799"/>
                    </a:ext>
                  </a:extLst>
                </a:gridCol>
                <a:gridCol w="5420518">
                  <a:extLst>
                    <a:ext uri="{9D8B030D-6E8A-4147-A177-3AD203B41FA5}">
                      <a16:colId xmlns:a16="http://schemas.microsoft.com/office/drawing/2014/main" val="2143905997"/>
                    </a:ext>
                  </a:extLst>
                </a:gridCol>
              </a:tblGrid>
              <a:tr h="317382">
                <a:tc>
                  <a:txBody>
                    <a:bodyPr/>
                    <a:lstStyle/>
                    <a:p>
                      <a:r>
                        <a:rPr lang="fr-FR" sz="1200" dirty="0"/>
                        <a:t>Actions</a:t>
                      </a:r>
                    </a:p>
                  </a:txBody>
                  <a:tcPr>
                    <a:lnB w="12700" cap="flat" cmpd="sng" algn="ctr">
                      <a:solidFill>
                        <a:schemeClr val="tx1"/>
                      </a:solidFill>
                      <a:prstDash val="solid"/>
                      <a:round/>
                      <a:headEnd type="none" w="med" len="med"/>
                      <a:tailEnd type="none" w="med" len="med"/>
                    </a:lnB>
                  </a:tcPr>
                </a:tc>
                <a:tc>
                  <a:txBody>
                    <a:bodyPr/>
                    <a:lstStyle/>
                    <a:p>
                      <a:r>
                        <a:rPr lang="fr-FR" sz="1200" dirty="0"/>
                        <a:t>Commande</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7514678"/>
                  </a:ext>
                </a:extLst>
              </a:tr>
              <a:tr h="317382">
                <a:tc>
                  <a:txBody>
                    <a:bodyPr/>
                    <a:lstStyle/>
                    <a:p>
                      <a:r>
                        <a:rPr lang="fr-FR" sz="1200" dirty="0"/>
                        <a:t>Comment consulter l’historique?</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log --</a:t>
                      </a:r>
                      <a:r>
                        <a:rPr lang="fr-FR" sz="1200" dirty="0" err="1">
                          <a:latin typeface="Consolas" panose="020B0609020204030204" pitchFamily="49" charset="0"/>
                        </a:rPr>
                        <a:t>oneline</a:t>
                      </a:r>
                      <a:r>
                        <a:rPr lang="fr-FR" sz="1200" dirty="0">
                          <a:latin typeface="Consolas" panose="020B0609020204030204" pitchFamily="49" charset="0"/>
                        </a:rPr>
                        <a:t> --</a:t>
                      </a:r>
                      <a:r>
                        <a:rPr lang="fr-FR" sz="1200" dirty="0" err="1">
                          <a:latin typeface="Consolas" panose="020B0609020204030204" pitchFamily="49" charset="0"/>
                        </a:rPr>
                        <a:t>decorate</a:t>
                      </a:r>
                      <a:endParaRPr lang="fr-FR" sz="1200" dirty="0">
                        <a:latin typeface="Consolas" panose="020B0609020204030204" pitchFamily="49"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79374443"/>
                  </a:ext>
                </a:extLst>
              </a:tr>
              <a:tr h="317382">
                <a:tc>
                  <a:txBody>
                    <a:bodyPr/>
                    <a:lstStyle/>
                    <a:p>
                      <a:r>
                        <a:rPr lang="fr-FR" sz="1200" dirty="0"/>
                        <a:t>Comment afficher l’état des fichiers du dépôt?</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status</a:t>
                      </a:r>
                      <a:endParaRPr lang="fr-FR" sz="1200" dirty="0">
                        <a:latin typeface="Consolas" panose="020B0609020204030204" pitchFamily="49"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1421698"/>
                  </a:ext>
                </a:extLst>
              </a:tr>
              <a:tr h="317382">
                <a:tc>
                  <a:txBody>
                    <a:bodyPr/>
                    <a:lstStyle/>
                    <a:p>
                      <a:r>
                        <a:rPr lang="fr-FR" sz="1200" dirty="0"/>
                        <a:t>Comment afficher la différence entre 2 </a:t>
                      </a:r>
                      <a:r>
                        <a:rPr lang="fr-FR" sz="1200" dirty="0" err="1"/>
                        <a:t>commits</a:t>
                      </a:r>
                      <a:r>
                        <a:rPr lang="fr-FR" sz="1200"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diff &lt;commit-id&gt; &lt;commit-id&gt;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7787598"/>
                  </a:ext>
                </a:extLst>
              </a:tr>
              <a:tr h="317382">
                <a:tc>
                  <a:txBody>
                    <a:bodyPr/>
                    <a:lstStyle/>
                    <a:p>
                      <a:r>
                        <a:rPr lang="fr-FR" sz="1200" dirty="0"/>
                        <a:t>Comment ajouter un tag?</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tag &lt;tag-</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5767305"/>
                  </a:ext>
                </a:extLst>
              </a:tr>
              <a:tr h="317382">
                <a:tc>
                  <a:txBody>
                    <a:bodyPr/>
                    <a:lstStyle/>
                    <a:p>
                      <a:r>
                        <a:rPr lang="fr-FR" sz="1200" dirty="0"/>
                        <a:t>Comment publier un tag sur le serveur central?</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push </a:t>
                      </a:r>
                      <a:r>
                        <a:rPr lang="fr-FR" sz="1200" dirty="0" err="1">
                          <a:latin typeface="Consolas" panose="020B0609020204030204" pitchFamily="49" charset="0"/>
                        </a:rPr>
                        <a:t>origin</a:t>
                      </a:r>
                      <a:r>
                        <a:rPr lang="fr-FR" sz="1200" dirty="0">
                          <a:latin typeface="Consolas" panose="020B0609020204030204" pitchFamily="49" charset="0"/>
                        </a:rPr>
                        <a:t> &lt;tag-</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48197963"/>
                  </a:ext>
                </a:extLst>
              </a:tr>
              <a:tr h="317382">
                <a:tc>
                  <a:txBody>
                    <a:bodyPr/>
                    <a:lstStyle/>
                    <a:p>
                      <a:r>
                        <a:rPr lang="fr-FR" sz="1200" dirty="0"/>
                        <a:t>Comment lister les tags?</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tag -l –n3</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25061055"/>
                  </a:ext>
                </a:extLst>
              </a:tr>
              <a:tr h="317382">
                <a:tc>
                  <a:txBody>
                    <a:bodyPr/>
                    <a:lstStyle/>
                    <a:p>
                      <a:r>
                        <a:rPr lang="fr-FR" sz="1200" dirty="0"/>
                        <a:t>Comment supprimer un tag?</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tag –d &lt;tag-</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8195594"/>
                  </a:ext>
                </a:extLst>
              </a:tr>
              <a:tr h="317382">
                <a:tc>
                  <a:txBody>
                    <a:bodyPr/>
                    <a:lstStyle/>
                    <a:p>
                      <a:r>
                        <a:rPr lang="fr-FR" sz="1200" dirty="0"/>
                        <a:t>Comment annuler toutes mes modifications depuis mon dernier commit ?</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reset --hard HEAD</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81314158"/>
                  </a:ext>
                </a:extLst>
              </a:tr>
              <a:tr h="433111">
                <a:tc>
                  <a:txBody>
                    <a:bodyPr/>
                    <a:lstStyle/>
                    <a:p>
                      <a:r>
                        <a:rPr lang="fr-FR" sz="1200" dirty="0"/>
                        <a:t>Comment réinitialiser un fichier à l’état dans lequel il est dans le périmètre du prochain commit?</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checkout</a:t>
                      </a:r>
                      <a:r>
                        <a:rPr lang="fr-FR" sz="1200" dirty="0">
                          <a:latin typeface="Consolas" panose="020B0609020204030204" pitchFamily="49" charset="0"/>
                        </a:rPr>
                        <a:t> -- &lt;file-</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07932417"/>
                  </a:ext>
                </a:extLst>
              </a:tr>
              <a:tr h="433111">
                <a:tc>
                  <a:txBody>
                    <a:bodyPr/>
                    <a:lstStyle/>
                    <a:p>
                      <a:r>
                        <a:rPr lang="fr-FR" sz="1200" dirty="0"/>
                        <a:t>Comment retirer un fichier du périmètre de votre prochain commit en conservant les modifications?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reset HEAD &lt;file-</a:t>
                      </a:r>
                      <a:r>
                        <a:rPr lang="fr-FR" sz="1200" dirty="0" err="1">
                          <a:latin typeface="Consolas" panose="020B0609020204030204" pitchFamily="49" charset="0"/>
                        </a:rPr>
                        <a:t>name</a:t>
                      </a:r>
                      <a:r>
                        <a:rPr lang="fr-FR" sz="1200" dirty="0">
                          <a:latin typeface="Consolas" panose="020B0609020204030204" pitchFamily="49" charset="0"/>
                        </a:rPr>
                        <a:t>&gt;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63550469"/>
                  </a:ext>
                </a:extLst>
              </a:tr>
              <a:tr h="391294">
                <a:tc>
                  <a:txBody>
                    <a:bodyPr/>
                    <a:lstStyle/>
                    <a:p>
                      <a:r>
                        <a:rPr lang="fr-FR" sz="1200" dirty="0"/>
                        <a:t>Comment annuler un commit déjà publié?</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200" dirty="0">
                          <a:latin typeface="Consolas" panose="020B0609020204030204" pitchFamily="49" charset="0"/>
                        </a:rPr>
                        <a:t>git </a:t>
                      </a:r>
                      <a:r>
                        <a:rPr lang="fr-FR" sz="1200" dirty="0" err="1">
                          <a:latin typeface="Consolas" panose="020B0609020204030204" pitchFamily="49" charset="0"/>
                        </a:rPr>
                        <a:t>revert</a:t>
                      </a:r>
                      <a:r>
                        <a:rPr lang="fr-FR" sz="1200" dirty="0">
                          <a:latin typeface="Consolas" panose="020B0609020204030204" pitchFamily="49" charset="0"/>
                        </a:rPr>
                        <a:t> &lt;commit-id&gt;</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77800447"/>
                  </a:ext>
                </a:extLst>
              </a:tr>
              <a:tr h="391294">
                <a:tc>
                  <a:txBody>
                    <a:bodyPr/>
                    <a:lstStyle/>
                    <a:p>
                      <a:r>
                        <a:rPr lang="fr-FR" sz="1200" dirty="0"/>
                        <a:t>Comment remplacer le dernier commit, non publié, par un nouveau commit?</a:t>
                      </a:r>
                    </a:p>
                  </a:txBody>
                  <a:tcPr>
                    <a:lnL w="12700" cap="flat" cmpd="sng" algn="ctr">
                      <a:solidFill>
                        <a:schemeClr val="tx1"/>
                      </a:solidFill>
                      <a:prstDash val="solid"/>
                      <a:round/>
                      <a:headEnd type="none" w="med" len="med"/>
                      <a:tailEnd type="none" w="med" len="med"/>
                    </a:lnL>
                  </a:tcPr>
                </a:tc>
                <a:tc>
                  <a:txBody>
                    <a:bodyPr/>
                    <a:lstStyle/>
                    <a:p>
                      <a:r>
                        <a:rPr lang="fr-FR" sz="1200" dirty="0">
                          <a:latin typeface="Consolas" panose="020B0609020204030204" pitchFamily="49" charset="0"/>
                        </a:rPr>
                        <a:t>git commit –-</a:t>
                      </a:r>
                      <a:r>
                        <a:rPr lang="fr-FR" sz="1200" dirty="0" err="1">
                          <a:latin typeface="Consolas" panose="020B0609020204030204" pitchFamily="49" charset="0"/>
                        </a:rPr>
                        <a:t>amend</a:t>
                      </a:r>
                      <a:endParaRPr lang="fr-FR" sz="1200" dirty="0">
                        <a:latin typeface="Consolas" panose="020B0609020204030204" pitchFamily="49" charset="0"/>
                      </a:endParaRPr>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26357603"/>
                  </a:ext>
                </a:extLst>
              </a:tr>
              <a:tr h="391294">
                <a:tc>
                  <a:txBody>
                    <a:bodyPr/>
                    <a:lstStyle/>
                    <a:p>
                      <a:r>
                        <a:rPr lang="fr-FR" sz="1200" dirty="0"/>
                        <a:t>Comment supprimer des </a:t>
                      </a:r>
                      <a:r>
                        <a:rPr lang="fr-FR" sz="1200" dirty="0" err="1"/>
                        <a:t>commits</a:t>
                      </a:r>
                      <a:r>
                        <a:rPr lang="fr-FR" sz="1200" dirty="0"/>
                        <a:t> non publiés en conservant les modifications sur son espace de travail?</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fr-FR" sz="1200" dirty="0">
                          <a:latin typeface="Consolas" panose="020B0609020204030204" pitchFamily="49" charset="0"/>
                        </a:rPr>
                        <a:t>git reset --mixed &lt;commit-id&gt;</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4132398"/>
                  </a:ext>
                </a:extLst>
              </a:tr>
            </a:tbl>
          </a:graphicData>
        </a:graphic>
      </p:graphicFrame>
      <p:pic>
        <p:nvPicPr>
          <p:cNvPr id="27" name="Image 26">
            <a:extLst>
              <a:ext uri="{FF2B5EF4-FFF2-40B4-BE49-F238E27FC236}">
                <a16:creationId xmlns:a16="http://schemas.microsoft.com/office/drawing/2014/main" id="{A3716316-1B63-461C-AA15-C047AC30B214}"/>
              </a:ext>
            </a:extLst>
          </p:cNvPr>
          <p:cNvPicPr>
            <a:picLocks noChangeAspect="1"/>
          </p:cNvPicPr>
          <p:nvPr/>
        </p:nvPicPr>
        <p:blipFill>
          <a:blip r:embed="rId3"/>
          <a:stretch>
            <a:fillRect/>
          </a:stretch>
        </p:blipFill>
        <p:spPr>
          <a:xfrm>
            <a:off x="336669" y="1587520"/>
            <a:ext cx="391666" cy="391666"/>
          </a:xfrm>
          <a:prstGeom prst="rect">
            <a:avLst/>
          </a:prstGeom>
        </p:spPr>
      </p:pic>
      <p:pic>
        <p:nvPicPr>
          <p:cNvPr id="28" name="Image 27">
            <a:extLst>
              <a:ext uri="{FF2B5EF4-FFF2-40B4-BE49-F238E27FC236}">
                <a16:creationId xmlns:a16="http://schemas.microsoft.com/office/drawing/2014/main" id="{2B287B5F-F8EB-4D7C-A529-A7BB70E464C0}"/>
              </a:ext>
            </a:extLst>
          </p:cNvPr>
          <p:cNvPicPr>
            <a:picLocks noChangeAspect="1"/>
          </p:cNvPicPr>
          <p:nvPr/>
        </p:nvPicPr>
        <p:blipFill>
          <a:blip r:embed="rId4"/>
          <a:stretch>
            <a:fillRect/>
          </a:stretch>
        </p:blipFill>
        <p:spPr>
          <a:xfrm>
            <a:off x="333293" y="2696215"/>
            <a:ext cx="398419" cy="391666"/>
          </a:xfrm>
          <a:prstGeom prst="rect">
            <a:avLst/>
          </a:prstGeom>
        </p:spPr>
      </p:pic>
      <p:pic>
        <p:nvPicPr>
          <p:cNvPr id="29" name="Image 28">
            <a:extLst>
              <a:ext uri="{FF2B5EF4-FFF2-40B4-BE49-F238E27FC236}">
                <a16:creationId xmlns:a16="http://schemas.microsoft.com/office/drawing/2014/main" id="{DCC6D979-0AFE-4182-AC2D-8CCAC5E5B1D7}"/>
              </a:ext>
            </a:extLst>
          </p:cNvPr>
          <p:cNvPicPr>
            <a:picLocks noChangeAspect="1"/>
          </p:cNvPicPr>
          <p:nvPr/>
        </p:nvPicPr>
        <p:blipFill>
          <a:blip r:embed="rId5"/>
          <a:stretch>
            <a:fillRect/>
          </a:stretch>
        </p:blipFill>
        <p:spPr>
          <a:xfrm>
            <a:off x="145495" y="3891776"/>
            <a:ext cx="774014" cy="472628"/>
          </a:xfrm>
          <a:prstGeom prst="rect">
            <a:avLst/>
          </a:prstGeom>
        </p:spPr>
      </p:pic>
      <p:pic>
        <p:nvPicPr>
          <p:cNvPr id="30" name="Image 29">
            <a:extLst>
              <a:ext uri="{FF2B5EF4-FFF2-40B4-BE49-F238E27FC236}">
                <a16:creationId xmlns:a16="http://schemas.microsoft.com/office/drawing/2014/main" id="{953E5095-4CC0-44BD-AC4C-C8DB3F383624}"/>
              </a:ext>
            </a:extLst>
          </p:cNvPr>
          <p:cNvPicPr>
            <a:picLocks noChangeAspect="1"/>
          </p:cNvPicPr>
          <p:nvPr/>
        </p:nvPicPr>
        <p:blipFill>
          <a:blip r:embed="rId6"/>
          <a:stretch>
            <a:fillRect/>
          </a:stretch>
        </p:blipFill>
        <p:spPr>
          <a:xfrm>
            <a:off x="299020" y="4940654"/>
            <a:ext cx="466964" cy="455290"/>
          </a:xfrm>
          <a:prstGeom prst="rect">
            <a:avLst/>
          </a:prstGeom>
        </p:spPr>
      </p:pic>
    </p:spTree>
    <p:extLst>
      <p:ext uri="{BB962C8B-B14F-4D97-AF65-F5344CB8AC3E}">
        <p14:creationId xmlns:p14="http://schemas.microsoft.com/office/powerpoint/2010/main" val="235115659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743D6CB-D2AF-4AFE-951A-DCEAA10CB604}"/>
              </a:ext>
            </a:extLst>
          </p:cNvPr>
          <p:cNvSpPr/>
          <p:nvPr/>
        </p:nvSpPr>
        <p:spPr>
          <a:xfrm>
            <a:off x="439254" y="300350"/>
            <a:ext cx="11233248" cy="4824536"/>
          </a:xfrm>
          <a:prstGeom prst="rect">
            <a:avLst/>
          </a:prstGeom>
          <a:solidFill>
            <a:schemeClr val="tx2">
              <a:alpha val="74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dirty="0">
              <a:solidFill>
                <a:schemeClr val="tx1"/>
              </a:solidFill>
            </a:endParaRPr>
          </a:p>
        </p:txBody>
      </p:sp>
      <p:sp>
        <p:nvSpPr>
          <p:cNvPr id="15" name="Rectangle 14">
            <a:extLst>
              <a:ext uri="{FF2B5EF4-FFF2-40B4-BE49-F238E27FC236}">
                <a16:creationId xmlns:a16="http://schemas.microsoft.com/office/drawing/2014/main" id="{D3FBC6C4-D6BE-448A-BE3A-DD8A16C88D68}"/>
              </a:ext>
            </a:extLst>
          </p:cNvPr>
          <p:cNvSpPr/>
          <p:nvPr/>
        </p:nvSpPr>
        <p:spPr>
          <a:xfrm>
            <a:off x="439254" y="1773610"/>
            <a:ext cx="11233247" cy="2215991"/>
          </a:xfrm>
          <a:prstGeom prst="rect">
            <a:avLst/>
          </a:prstGeom>
        </p:spPr>
        <p:txBody>
          <a:bodyPr wrap="square">
            <a:spAutoFit/>
          </a:bodyPr>
          <a:lstStyle/>
          <a:p>
            <a:pPr algn="ctr"/>
            <a:r>
              <a:rPr lang="fr-FR" sz="13800" b="1" cap="all" dirty="0">
                <a:solidFill>
                  <a:prstClr val="white"/>
                </a:solidFill>
                <a:latin typeface="BNPP Sans Condensed" pitchFamily="50" charset="0"/>
                <a:cs typeface="Roboto Regular" charset="0"/>
              </a:rPr>
              <a:t>Merci !</a:t>
            </a:r>
            <a:endParaRPr lang="fr-FR" sz="13800" dirty="0"/>
          </a:p>
        </p:txBody>
      </p:sp>
    </p:spTree>
    <p:extLst>
      <p:ext uri="{BB962C8B-B14F-4D97-AF65-F5344CB8AC3E}">
        <p14:creationId xmlns:p14="http://schemas.microsoft.com/office/powerpoint/2010/main" val="48222079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6A9BDE5-72F3-425B-A641-90EB5CA90E4B}"/>
              </a:ext>
            </a:extLst>
          </p:cNvPr>
          <p:cNvSpPr/>
          <p:nvPr/>
        </p:nvSpPr>
        <p:spPr>
          <a:xfrm>
            <a:off x="8310535" y="-1"/>
            <a:ext cx="3811616" cy="6113969"/>
          </a:xfrm>
          <a:prstGeom prst="rect">
            <a:avLst/>
          </a:prstGeom>
          <a:solidFill>
            <a:srgbClr val="00806A"/>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Subtitle 1"/>
          <p:cNvSpPr>
            <a:spLocks noGrp="1"/>
          </p:cNvSpPr>
          <p:nvPr>
            <p:ph type="subTitle" idx="1"/>
          </p:nvPr>
        </p:nvSpPr>
        <p:spPr/>
        <p:txBody>
          <a:bodyPr/>
          <a:lstStyle/>
          <a:p>
            <a:r>
              <a:rPr lang="fr-FR" dirty="0"/>
              <a:t>Qu’est-ce que git ?</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6</a:t>
            </a:fld>
            <a:endParaRPr lang="fr-FR">
              <a:solidFill>
                <a:srgbClr val="000000"/>
              </a:solidFill>
            </a:endParaRPr>
          </a:p>
        </p:txBody>
      </p:sp>
      <p:grpSp>
        <p:nvGrpSpPr>
          <p:cNvPr id="25" name="Groupe 24">
            <a:extLst>
              <a:ext uri="{FF2B5EF4-FFF2-40B4-BE49-F238E27FC236}">
                <a16:creationId xmlns:a16="http://schemas.microsoft.com/office/drawing/2014/main" id="{A671FE48-D231-4E63-8285-943D585E3737}"/>
              </a:ext>
            </a:extLst>
          </p:cNvPr>
          <p:cNvGrpSpPr/>
          <p:nvPr/>
        </p:nvGrpSpPr>
        <p:grpSpPr>
          <a:xfrm>
            <a:off x="4620915" y="1053529"/>
            <a:ext cx="8136904" cy="5112569"/>
            <a:chOff x="4116859" y="1053529"/>
            <a:chExt cx="8136904" cy="5112569"/>
          </a:xfrm>
        </p:grpSpPr>
        <p:grpSp>
          <p:nvGrpSpPr>
            <p:cNvPr id="7" name="Groupe 6">
              <a:extLst>
                <a:ext uri="{FF2B5EF4-FFF2-40B4-BE49-F238E27FC236}">
                  <a16:creationId xmlns:a16="http://schemas.microsoft.com/office/drawing/2014/main" id="{6FB8B8C5-BC4B-47BA-A827-CF4EB85859DC}"/>
                </a:ext>
              </a:extLst>
            </p:cNvPr>
            <p:cNvGrpSpPr/>
            <p:nvPr/>
          </p:nvGrpSpPr>
          <p:grpSpPr>
            <a:xfrm>
              <a:off x="4116859" y="1053529"/>
              <a:ext cx="8136904" cy="5112569"/>
              <a:chOff x="1867400" y="1053529"/>
              <a:chExt cx="8136904" cy="5112569"/>
            </a:xfrm>
          </p:grpSpPr>
          <p:pic>
            <p:nvPicPr>
              <p:cNvPr id="62" name="Picture 5">
                <a:extLst>
                  <a:ext uri="{FF2B5EF4-FFF2-40B4-BE49-F238E27FC236}">
                    <a16:creationId xmlns:a16="http://schemas.microsoft.com/office/drawing/2014/main" id="{1BD34DCA-38A3-4357-B6B5-ED9275FC0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29" t="2353" r="17045" b="14113"/>
              <a:stretch/>
            </p:blipFill>
            <p:spPr>
              <a:xfrm>
                <a:off x="1867400" y="1053529"/>
                <a:ext cx="8136904" cy="5112569"/>
              </a:xfrm>
              <a:prstGeom prst="rect">
                <a:avLst/>
              </a:prstGeom>
            </p:spPr>
          </p:pic>
          <p:sp>
            <p:nvSpPr>
              <p:cNvPr id="6" name="Rectangle 5">
                <a:extLst>
                  <a:ext uri="{FF2B5EF4-FFF2-40B4-BE49-F238E27FC236}">
                    <a16:creationId xmlns:a16="http://schemas.microsoft.com/office/drawing/2014/main" id="{A79D40F0-3BAF-42DB-B242-B1F09B0AFC5B}"/>
                  </a:ext>
                </a:extLst>
              </p:cNvPr>
              <p:cNvSpPr/>
              <p:nvPr/>
            </p:nvSpPr>
            <p:spPr>
              <a:xfrm>
                <a:off x="5557019" y="5446018"/>
                <a:ext cx="1008112" cy="2160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67" name="Triangle isocèle 66">
              <a:extLst>
                <a:ext uri="{FF2B5EF4-FFF2-40B4-BE49-F238E27FC236}">
                  <a16:creationId xmlns:a16="http://schemas.microsoft.com/office/drawing/2014/main" id="{E6C80874-DD9C-473C-800F-F39E58EDB19D}"/>
                </a:ext>
              </a:extLst>
            </p:cNvPr>
            <p:cNvSpPr/>
            <p:nvPr/>
          </p:nvSpPr>
          <p:spPr>
            <a:xfrm rot="16200000">
              <a:off x="6165112" y="3278139"/>
              <a:ext cx="216110" cy="186302"/>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pic>
        <p:nvPicPr>
          <p:cNvPr id="1026" name="Picture 2" descr="Résultat de recherche d'images pour &quot;git logo&quot;&quot;">
            <a:extLst>
              <a:ext uri="{FF2B5EF4-FFF2-40B4-BE49-F238E27FC236}">
                <a16:creationId xmlns:a16="http://schemas.microsoft.com/office/drawing/2014/main" id="{46A9582F-34EB-41F5-AA81-7CE6E145B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967" y="2502501"/>
            <a:ext cx="4876800" cy="20383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8E8A618A-3FDF-41E3-A2E0-ED5C60149579}"/>
              </a:ext>
            </a:extLst>
          </p:cNvPr>
          <p:cNvSpPr/>
          <p:nvPr/>
        </p:nvSpPr>
        <p:spPr>
          <a:xfrm>
            <a:off x="559141" y="2917315"/>
            <a:ext cx="4876800" cy="1384995"/>
          </a:xfrm>
          <a:prstGeom prst="rect">
            <a:avLst/>
          </a:prstGeom>
        </p:spPr>
        <p:txBody>
          <a:bodyPr wrap="square">
            <a:spAutoFit/>
          </a:bodyPr>
          <a:lstStyle/>
          <a:p>
            <a:r>
              <a:rPr lang="fr-FR" sz="2800" b="1">
                <a:solidFill>
                  <a:schemeClr val="tx2"/>
                </a:solidFill>
                <a:latin typeface="BNPPSans-Light" panose="02000503020000020004" pitchFamily="2" charset="0"/>
              </a:rPr>
              <a:t> « Git est un logiciel de gestion de versions de sources (décentralisé) »</a:t>
            </a:r>
          </a:p>
        </p:txBody>
      </p:sp>
    </p:spTree>
    <p:extLst>
      <p:ext uri="{BB962C8B-B14F-4D97-AF65-F5344CB8AC3E}">
        <p14:creationId xmlns:p14="http://schemas.microsoft.com/office/powerpoint/2010/main" val="8780116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41419726-C5C4-406A-8CA6-74E646135A1D}"/>
              </a:ext>
            </a:extLst>
          </p:cNvPr>
          <p:cNvSpPr/>
          <p:nvPr/>
        </p:nvSpPr>
        <p:spPr>
          <a:xfrm>
            <a:off x="8310535" y="-1"/>
            <a:ext cx="3811616" cy="6113969"/>
          </a:xfrm>
          <a:prstGeom prst="rect">
            <a:avLst/>
          </a:prstGeom>
          <a:solidFill>
            <a:srgbClr val="00806A"/>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2" name="Subtitle 1"/>
          <p:cNvSpPr>
            <a:spLocks noGrp="1"/>
          </p:cNvSpPr>
          <p:nvPr>
            <p:ph type="subTitle" idx="1"/>
          </p:nvPr>
        </p:nvSpPr>
        <p:spPr/>
        <p:txBody>
          <a:bodyPr/>
          <a:lstStyle/>
          <a:p>
            <a:r>
              <a:rPr lang="fr-FR" dirty="0"/>
              <a:t>Qu’est-ce que git ?</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7</a:t>
            </a:fld>
            <a:endParaRPr lang="fr-FR">
              <a:solidFill>
                <a:srgbClr val="000000"/>
              </a:solidFill>
            </a:endParaRPr>
          </a:p>
        </p:txBody>
      </p:sp>
      <p:grpSp>
        <p:nvGrpSpPr>
          <p:cNvPr id="7" name="Groupe 6">
            <a:extLst>
              <a:ext uri="{FF2B5EF4-FFF2-40B4-BE49-F238E27FC236}">
                <a16:creationId xmlns:a16="http://schemas.microsoft.com/office/drawing/2014/main" id="{6FB8B8C5-BC4B-47BA-A827-CF4EB85859DC}"/>
              </a:ext>
            </a:extLst>
          </p:cNvPr>
          <p:cNvGrpSpPr/>
          <p:nvPr/>
        </p:nvGrpSpPr>
        <p:grpSpPr>
          <a:xfrm>
            <a:off x="4620915" y="1053529"/>
            <a:ext cx="8136904" cy="5112569"/>
            <a:chOff x="1867400" y="1053529"/>
            <a:chExt cx="8136904" cy="5112569"/>
          </a:xfrm>
        </p:grpSpPr>
        <p:pic>
          <p:nvPicPr>
            <p:cNvPr id="62" name="Picture 5">
              <a:extLst>
                <a:ext uri="{FF2B5EF4-FFF2-40B4-BE49-F238E27FC236}">
                  <a16:creationId xmlns:a16="http://schemas.microsoft.com/office/drawing/2014/main" id="{1BD34DCA-38A3-4357-B6B5-ED9275FC00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029" t="2353" r="17045" b="14113"/>
            <a:stretch/>
          </p:blipFill>
          <p:spPr>
            <a:xfrm>
              <a:off x="1867400" y="1053529"/>
              <a:ext cx="8136904" cy="5112569"/>
            </a:xfrm>
            <a:prstGeom prst="rect">
              <a:avLst/>
            </a:prstGeom>
          </p:spPr>
        </p:pic>
        <p:sp>
          <p:nvSpPr>
            <p:cNvPr id="6" name="Rectangle 5">
              <a:extLst>
                <a:ext uri="{FF2B5EF4-FFF2-40B4-BE49-F238E27FC236}">
                  <a16:creationId xmlns:a16="http://schemas.microsoft.com/office/drawing/2014/main" id="{A79D40F0-3BAF-42DB-B242-B1F09B0AFC5B}"/>
                </a:ext>
              </a:extLst>
            </p:cNvPr>
            <p:cNvSpPr/>
            <p:nvPr/>
          </p:nvSpPr>
          <p:spPr>
            <a:xfrm>
              <a:off x="5557019" y="5446018"/>
              <a:ext cx="1008112" cy="216024"/>
            </a:xfrm>
            <a:prstGeom prst="rect">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grpSp>
        <p:nvGrpSpPr>
          <p:cNvPr id="12" name="Groupe 11">
            <a:extLst>
              <a:ext uri="{FF2B5EF4-FFF2-40B4-BE49-F238E27FC236}">
                <a16:creationId xmlns:a16="http://schemas.microsoft.com/office/drawing/2014/main" id="{BD316F51-23BB-4163-A8F5-19E98529E9D0}"/>
              </a:ext>
            </a:extLst>
          </p:cNvPr>
          <p:cNvGrpSpPr/>
          <p:nvPr/>
        </p:nvGrpSpPr>
        <p:grpSpPr>
          <a:xfrm>
            <a:off x="5877300" y="1663219"/>
            <a:ext cx="5777266" cy="259986"/>
            <a:chOff x="3097149" y="1702330"/>
            <a:chExt cx="5750200" cy="217047"/>
          </a:xfrm>
        </p:grpSpPr>
        <p:pic>
          <p:nvPicPr>
            <p:cNvPr id="9" name="Image 8">
              <a:extLst>
                <a:ext uri="{FF2B5EF4-FFF2-40B4-BE49-F238E27FC236}">
                  <a16:creationId xmlns:a16="http://schemas.microsoft.com/office/drawing/2014/main" id="{A951DEFD-F9E7-4CC5-89CF-049B77B7F63C}"/>
                </a:ext>
              </a:extLst>
            </p:cNvPr>
            <p:cNvPicPr>
              <a:picLocks noChangeAspect="1"/>
            </p:cNvPicPr>
            <p:nvPr/>
          </p:nvPicPr>
          <p:blipFill rotWithShape="1">
            <a:blip r:embed="rId4"/>
            <a:srcRect l="591" t="9527" r="377"/>
            <a:stretch/>
          </p:blipFill>
          <p:spPr>
            <a:xfrm>
              <a:off x="3097149" y="1702330"/>
              <a:ext cx="5750200" cy="217047"/>
            </a:xfrm>
            <a:prstGeom prst="rect">
              <a:avLst/>
            </a:prstGeom>
          </p:spPr>
        </p:pic>
        <p:sp>
          <p:nvSpPr>
            <p:cNvPr id="10" name="Rectangle 9">
              <a:extLst>
                <a:ext uri="{FF2B5EF4-FFF2-40B4-BE49-F238E27FC236}">
                  <a16:creationId xmlns:a16="http://schemas.microsoft.com/office/drawing/2014/main" id="{2C9E3F3B-7792-46B1-AAE1-229106E63B18}"/>
                </a:ext>
              </a:extLst>
            </p:cNvPr>
            <p:cNvSpPr/>
            <p:nvPr/>
          </p:nvSpPr>
          <p:spPr>
            <a:xfrm>
              <a:off x="5268987" y="1702331"/>
              <a:ext cx="1296144" cy="216024"/>
            </a:xfrm>
            <a:prstGeom prst="rect">
              <a:avLst/>
            </a:prstGeom>
            <a:solidFill>
              <a:srgbClr val="0874AA"/>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sp>
        <p:nvSpPr>
          <p:cNvPr id="14" name="Rectangle 13">
            <a:extLst>
              <a:ext uri="{FF2B5EF4-FFF2-40B4-BE49-F238E27FC236}">
                <a16:creationId xmlns:a16="http://schemas.microsoft.com/office/drawing/2014/main" id="{180D9671-9DFC-408A-9C23-9858C535E054}"/>
              </a:ext>
            </a:extLst>
          </p:cNvPr>
          <p:cNvSpPr/>
          <p:nvPr/>
        </p:nvSpPr>
        <p:spPr>
          <a:xfrm>
            <a:off x="5877300" y="1886250"/>
            <a:ext cx="5777266" cy="3487760"/>
          </a:xfrm>
          <a:prstGeom prst="rect">
            <a:avLst/>
          </a:prstGeom>
          <a:solidFill>
            <a:srgbClr val="EFF1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21" name="Groupe 20">
            <a:extLst>
              <a:ext uri="{FF2B5EF4-FFF2-40B4-BE49-F238E27FC236}">
                <a16:creationId xmlns:a16="http://schemas.microsoft.com/office/drawing/2014/main" id="{17C2E6BC-653A-4366-8C12-85904BE429AA}"/>
              </a:ext>
            </a:extLst>
          </p:cNvPr>
          <p:cNvGrpSpPr/>
          <p:nvPr/>
        </p:nvGrpSpPr>
        <p:grpSpPr>
          <a:xfrm>
            <a:off x="6150294" y="2133650"/>
            <a:ext cx="5251693" cy="713051"/>
            <a:chOff x="3396779" y="2133650"/>
            <a:chExt cx="5251693" cy="713051"/>
          </a:xfrm>
        </p:grpSpPr>
        <p:sp>
          <p:nvSpPr>
            <p:cNvPr id="13" name="Rectangle 12">
              <a:extLst>
                <a:ext uri="{FF2B5EF4-FFF2-40B4-BE49-F238E27FC236}">
                  <a16:creationId xmlns:a16="http://schemas.microsoft.com/office/drawing/2014/main" id="{3CC80879-6DDF-4BC1-B7D4-06E09414A015}"/>
                </a:ext>
              </a:extLst>
            </p:cNvPr>
            <p:cNvSpPr/>
            <p:nvPr/>
          </p:nvSpPr>
          <p:spPr>
            <a:xfrm>
              <a:off x="3396779" y="2133650"/>
              <a:ext cx="5112568" cy="713051"/>
            </a:xfrm>
            <a:prstGeom prst="rect">
              <a:avLst/>
            </a:prstGeom>
            <a:solidFill>
              <a:srgbClr val="C1D8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dirty="0">
                  <a:solidFill>
                    <a:schemeClr val="tx1"/>
                  </a:solidFill>
                </a:rPr>
                <a:t>  Tu pourrais m’envoyer le </a:t>
              </a:r>
              <a:r>
                <a:rPr lang="fr-FR" sz="1400" dirty="0" err="1">
                  <a:solidFill>
                    <a:schemeClr val="tx1"/>
                  </a:solidFill>
                </a:rPr>
                <a:t>powerpoint</a:t>
              </a:r>
              <a:r>
                <a:rPr lang="fr-FR" sz="1400" dirty="0">
                  <a:solidFill>
                    <a:schemeClr val="tx1"/>
                  </a:solidFill>
                </a:rPr>
                <a:t> s’il te plait ?</a:t>
              </a:r>
            </a:p>
          </p:txBody>
        </p:sp>
        <p:sp>
          <p:nvSpPr>
            <p:cNvPr id="15" name="Triangle isocèle 14">
              <a:extLst>
                <a:ext uri="{FF2B5EF4-FFF2-40B4-BE49-F238E27FC236}">
                  <a16:creationId xmlns:a16="http://schemas.microsoft.com/office/drawing/2014/main" id="{951C5608-3E12-49C0-B8B5-071E6585E1E3}"/>
                </a:ext>
              </a:extLst>
            </p:cNvPr>
            <p:cNvSpPr/>
            <p:nvPr/>
          </p:nvSpPr>
          <p:spPr>
            <a:xfrm rot="5400000">
              <a:off x="8447266" y="2339833"/>
              <a:ext cx="216110" cy="186302"/>
            </a:xfrm>
            <a:prstGeom prst="triangle">
              <a:avLst/>
            </a:prstGeom>
            <a:solidFill>
              <a:srgbClr val="C1D8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pic>
        <p:nvPicPr>
          <p:cNvPr id="22" name="Image 21">
            <a:extLst>
              <a:ext uri="{FF2B5EF4-FFF2-40B4-BE49-F238E27FC236}">
                <a16:creationId xmlns:a16="http://schemas.microsoft.com/office/drawing/2014/main" id="{3D05C321-CB26-496A-9F17-179E70DB3699}"/>
              </a:ext>
            </a:extLst>
          </p:cNvPr>
          <p:cNvPicPr>
            <a:picLocks noChangeAspect="1"/>
          </p:cNvPicPr>
          <p:nvPr/>
        </p:nvPicPr>
        <p:blipFill>
          <a:blip r:embed="rId5"/>
          <a:stretch>
            <a:fillRect/>
          </a:stretch>
        </p:blipFill>
        <p:spPr>
          <a:xfrm>
            <a:off x="5996004" y="3049206"/>
            <a:ext cx="667520" cy="679881"/>
          </a:xfrm>
          <a:prstGeom prst="rect">
            <a:avLst/>
          </a:prstGeom>
        </p:spPr>
      </p:pic>
      <p:sp>
        <p:nvSpPr>
          <p:cNvPr id="23" name="Rectangle 22">
            <a:extLst>
              <a:ext uri="{FF2B5EF4-FFF2-40B4-BE49-F238E27FC236}">
                <a16:creationId xmlns:a16="http://schemas.microsoft.com/office/drawing/2014/main" id="{309A0D42-A667-4B07-82F5-ED79382B77F0}"/>
              </a:ext>
            </a:extLst>
          </p:cNvPr>
          <p:cNvSpPr/>
          <p:nvPr/>
        </p:nvSpPr>
        <p:spPr>
          <a:xfrm>
            <a:off x="6870374" y="3044489"/>
            <a:ext cx="4392488" cy="713051"/>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a:solidFill>
                  <a:schemeClr val="tx1"/>
                </a:solidFill>
              </a:rPr>
              <a:t> Demande à Jean-Claude, c’est lui qui a la dernière</a:t>
            </a:r>
            <a:br>
              <a:rPr lang="fr-FR" sz="1400">
                <a:solidFill>
                  <a:schemeClr val="tx1"/>
                </a:solidFill>
              </a:rPr>
            </a:br>
            <a:r>
              <a:rPr lang="fr-FR" sz="1400">
                <a:solidFill>
                  <a:schemeClr val="tx1"/>
                </a:solidFill>
              </a:rPr>
              <a:t> version</a:t>
            </a:r>
          </a:p>
        </p:txBody>
      </p:sp>
      <p:sp>
        <p:nvSpPr>
          <p:cNvPr id="67" name="Triangle isocèle 66">
            <a:extLst>
              <a:ext uri="{FF2B5EF4-FFF2-40B4-BE49-F238E27FC236}">
                <a16:creationId xmlns:a16="http://schemas.microsoft.com/office/drawing/2014/main" id="{E6C80874-DD9C-473C-800F-F39E58EDB19D}"/>
              </a:ext>
            </a:extLst>
          </p:cNvPr>
          <p:cNvSpPr/>
          <p:nvPr/>
        </p:nvSpPr>
        <p:spPr>
          <a:xfrm rot="16200000">
            <a:off x="6669168" y="3278139"/>
            <a:ext cx="216110" cy="186302"/>
          </a:xfrm>
          <a:prstGeom prst="triangl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69" name="Group 15">
            <a:extLst>
              <a:ext uri="{FF2B5EF4-FFF2-40B4-BE49-F238E27FC236}">
                <a16:creationId xmlns:a16="http://schemas.microsoft.com/office/drawing/2014/main" id="{E80AC19D-986F-404C-8E2B-5853E14D039A}"/>
              </a:ext>
            </a:extLst>
          </p:cNvPr>
          <p:cNvGrpSpPr/>
          <p:nvPr/>
        </p:nvGrpSpPr>
        <p:grpSpPr>
          <a:xfrm>
            <a:off x="898854" y="1164383"/>
            <a:ext cx="4370133" cy="1617339"/>
            <a:chOff x="1517615" y="4640684"/>
            <a:chExt cx="10962030" cy="1487263"/>
          </a:xfrm>
        </p:grpSpPr>
        <p:sp>
          <p:nvSpPr>
            <p:cNvPr id="88" name="TextBox 16">
              <a:extLst>
                <a:ext uri="{FF2B5EF4-FFF2-40B4-BE49-F238E27FC236}">
                  <a16:creationId xmlns:a16="http://schemas.microsoft.com/office/drawing/2014/main" id="{71E56407-050E-4572-BF37-4A599DEAB96B}"/>
                </a:ext>
              </a:extLst>
            </p:cNvPr>
            <p:cNvSpPr txBox="1"/>
            <p:nvPr/>
          </p:nvSpPr>
          <p:spPr>
            <a:xfrm>
              <a:off x="1522474" y="5137365"/>
              <a:ext cx="10957166" cy="990582"/>
            </a:xfrm>
            <a:prstGeom prst="rect">
              <a:avLst/>
            </a:prstGeom>
            <a:noFill/>
          </p:spPr>
          <p:txBody>
            <a:bodyPr wrap="square" lIns="0" tIns="0" rIns="0" bIns="0" rtlCol="0">
              <a:spAutoFit/>
            </a:bodyPr>
            <a:lstStyle/>
            <a:p>
              <a:pPr algn="just" defTabSz="1825623">
                <a:defRPr/>
              </a:pPr>
              <a:r>
                <a:rPr lang="fr-FR" sz="1400" dirty="0">
                  <a:solidFill>
                    <a:srgbClr val="91969B"/>
                  </a:solidFill>
                  <a:latin typeface="BNPP Sans Light" pitchFamily="50" charset="0"/>
                  <a:cs typeface="Roboto Light" charset="0"/>
                </a:rPr>
                <a:t>Si Jean-Claude n’est pas là, impossible d’intégrer du contenu. De plus, si le PC de Jean-Claude tombe en panne ou se fait voler, une (potentiellement grosse) partie du travail est perdu</a:t>
              </a:r>
            </a:p>
            <a:p>
              <a:pPr algn="just" defTabSz="1825623">
                <a:defRPr/>
              </a:pPr>
              <a:endParaRPr lang="fr-FR" sz="1400" dirty="0">
                <a:solidFill>
                  <a:srgbClr val="91969B"/>
                </a:solidFill>
                <a:latin typeface="BNPP Sans Light" pitchFamily="50" charset="0"/>
                <a:cs typeface="Roboto Light" charset="0"/>
              </a:endParaRPr>
            </a:p>
          </p:txBody>
        </p:sp>
        <p:sp>
          <p:nvSpPr>
            <p:cNvPr id="89" name="TextBox 17">
              <a:extLst>
                <a:ext uri="{FF2B5EF4-FFF2-40B4-BE49-F238E27FC236}">
                  <a16:creationId xmlns:a16="http://schemas.microsoft.com/office/drawing/2014/main" id="{06188DB6-5CFE-4950-AB6C-74439CC4CD40}"/>
                </a:ext>
              </a:extLst>
            </p:cNvPr>
            <p:cNvSpPr txBox="1"/>
            <p:nvPr/>
          </p:nvSpPr>
          <p:spPr>
            <a:xfrm>
              <a:off x="1517615" y="4640684"/>
              <a:ext cx="10962030" cy="468758"/>
            </a:xfrm>
            <a:prstGeom prst="rect">
              <a:avLst/>
            </a:prstGeom>
            <a:noFill/>
          </p:spPr>
          <p:txBody>
            <a:bodyPr wrap="square" lIns="0" tIns="0" rIns="0" bIns="0" rtlCol="0">
              <a:spAutoFit/>
            </a:bodyPr>
            <a:lstStyle>
              <a:defPPr>
                <a:defRPr lang="fr-FR"/>
              </a:defPPr>
              <a:lvl1pPr defTabSz="1828434">
                <a:lnSpc>
                  <a:spcPts val="4533"/>
                </a:lnSpc>
                <a:spcAft>
                  <a:spcPts val="1600"/>
                </a:spcAft>
                <a:defRPr b="1" cap="all" spc="53">
                  <a:solidFill>
                    <a:schemeClr val="accent3"/>
                  </a:solidFill>
                  <a:latin typeface="BNPP Sans Condensed Light" pitchFamily="50" charset="0"/>
                  <a:cs typeface="Roboto Regular" charset="0"/>
                </a:defRPr>
              </a:lvl1pPr>
            </a:lstStyle>
            <a:p>
              <a:r>
                <a:rPr lang="fr-FR" sz="2000" dirty="0">
                  <a:solidFill>
                    <a:schemeClr val="accent2"/>
                  </a:solidFill>
                  <a:latin typeface="BNPP Sans" panose="02000000000000000000" pitchFamily="2" charset="0"/>
                </a:rPr>
                <a:t>Disponibilité et Sécurité</a:t>
              </a:r>
            </a:p>
          </p:txBody>
        </p:sp>
      </p:grpSp>
      <p:grpSp>
        <p:nvGrpSpPr>
          <p:cNvPr id="85" name="Group 21">
            <a:extLst>
              <a:ext uri="{FF2B5EF4-FFF2-40B4-BE49-F238E27FC236}">
                <a16:creationId xmlns:a16="http://schemas.microsoft.com/office/drawing/2014/main" id="{E47B9EF5-535A-47FA-9E1D-3A08D40E18CD}"/>
              </a:ext>
            </a:extLst>
          </p:cNvPr>
          <p:cNvGrpSpPr/>
          <p:nvPr/>
        </p:nvGrpSpPr>
        <p:grpSpPr>
          <a:xfrm rot="10800000">
            <a:off x="253458" y="1409454"/>
            <a:ext cx="493698" cy="504000"/>
            <a:chOff x="857660" y="4649135"/>
            <a:chExt cx="447128" cy="456458"/>
          </a:xfrm>
        </p:grpSpPr>
        <p:sp>
          <p:nvSpPr>
            <p:cNvPr id="86" name="Oval 22">
              <a:extLst>
                <a:ext uri="{FF2B5EF4-FFF2-40B4-BE49-F238E27FC236}">
                  <a16:creationId xmlns:a16="http://schemas.microsoft.com/office/drawing/2014/main" id="{711293B8-0025-4459-B0C6-8D2B22A44354}"/>
                </a:ext>
              </a:extLst>
            </p:cNvPr>
            <p:cNvSpPr>
              <a:spLocks noChangeAspect="1"/>
            </p:cNvSpPr>
            <p:nvPr/>
          </p:nvSpPr>
          <p:spPr>
            <a:xfrm>
              <a:off x="857660" y="4649135"/>
              <a:ext cx="447128" cy="456458"/>
            </a:xfrm>
            <a:prstGeom prst="ellipse">
              <a:avLst/>
            </a:prstGeom>
            <a:solidFill>
              <a:schemeClr val="accent2"/>
            </a:solidFill>
            <a:ln w="6350" cap="flat" cmpd="sng" algn="ctr">
              <a:noFill/>
              <a:prstDash val="solid"/>
              <a:miter lim="800000"/>
            </a:ln>
            <a:effectLst/>
          </p:spPr>
          <p:txBody>
            <a:bodyPr tIns="0" bIns="64008" rtlCol="0" anchor="ctr"/>
            <a:lstStyle/>
            <a:p>
              <a:pPr algn="ctr" defTabSz="1825623">
                <a:defRPr/>
              </a:pPr>
              <a:endParaRPr lang="fr-FR" sz="1600" kern="0">
                <a:solidFill>
                  <a:prstClr val="white"/>
                </a:solidFill>
                <a:latin typeface="BNPP Sans Condensed Light" pitchFamily="50" charset="0"/>
                <a:cs typeface="Roboto Regular" charset="0"/>
              </a:endParaRPr>
            </a:p>
          </p:txBody>
        </p:sp>
        <p:sp>
          <p:nvSpPr>
            <p:cNvPr id="87" name="Freeform 278">
              <a:extLst>
                <a:ext uri="{FF2B5EF4-FFF2-40B4-BE49-F238E27FC236}">
                  <a16:creationId xmlns:a16="http://schemas.microsoft.com/office/drawing/2014/main" id="{4212FF7C-F87D-44C5-A6C5-0A4500AC58B7}"/>
                </a:ext>
              </a:extLst>
            </p:cNvPr>
            <p:cNvSpPr>
              <a:spLocks noChangeArrowheads="1"/>
            </p:cNvSpPr>
            <p:nvPr/>
          </p:nvSpPr>
          <p:spPr bwMode="auto">
            <a:xfrm>
              <a:off x="947413" y="4706727"/>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grpSp>
        <p:nvGrpSpPr>
          <p:cNvPr id="90" name="Group 15">
            <a:extLst>
              <a:ext uri="{FF2B5EF4-FFF2-40B4-BE49-F238E27FC236}">
                <a16:creationId xmlns:a16="http://schemas.microsoft.com/office/drawing/2014/main" id="{C1E0F9D4-8827-470E-AD2B-5550E495EA91}"/>
              </a:ext>
            </a:extLst>
          </p:cNvPr>
          <p:cNvGrpSpPr/>
          <p:nvPr/>
        </p:nvGrpSpPr>
        <p:grpSpPr>
          <a:xfrm>
            <a:off x="928645" y="2853730"/>
            <a:ext cx="4368194" cy="1358455"/>
            <a:chOff x="1517615" y="4640684"/>
            <a:chExt cx="10962030" cy="1358455"/>
          </a:xfrm>
        </p:grpSpPr>
        <p:sp>
          <p:nvSpPr>
            <p:cNvPr id="91" name="TextBox 16">
              <a:extLst>
                <a:ext uri="{FF2B5EF4-FFF2-40B4-BE49-F238E27FC236}">
                  <a16:creationId xmlns:a16="http://schemas.microsoft.com/office/drawing/2014/main" id="{BA1CC4F1-3A06-4108-8D29-4368EEE833ED}"/>
                </a:ext>
              </a:extLst>
            </p:cNvPr>
            <p:cNvSpPr txBox="1"/>
            <p:nvPr/>
          </p:nvSpPr>
          <p:spPr>
            <a:xfrm>
              <a:off x="1522476" y="5137365"/>
              <a:ext cx="10957167" cy="861774"/>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Il existe plusieurs versions du document qui circulent. Il est difficile de savoir quelle est la bonne version que l’on doit utiliser. Il est également difficile d’avoir un historique clair des différentes versions.</a:t>
              </a:r>
            </a:p>
          </p:txBody>
        </p:sp>
        <p:sp>
          <p:nvSpPr>
            <p:cNvPr id="92" name="TextBox 17">
              <a:extLst>
                <a:ext uri="{FF2B5EF4-FFF2-40B4-BE49-F238E27FC236}">
                  <a16:creationId xmlns:a16="http://schemas.microsoft.com/office/drawing/2014/main" id="{7CF336B4-83E0-4A38-8728-D34C476D4EE9}"/>
                </a:ext>
              </a:extLst>
            </p:cNvPr>
            <p:cNvSpPr txBox="1"/>
            <p:nvPr/>
          </p:nvSpPr>
          <p:spPr>
            <a:xfrm>
              <a:off x="1517615" y="4640684"/>
              <a:ext cx="10962030" cy="509755"/>
            </a:xfrm>
            <a:prstGeom prst="rect">
              <a:avLst/>
            </a:prstGeom>
            <a:noFill/>
          </p:spPr>
          <p:txBody>
            <a:bodyPr wrap="square" lIns="0" tIns="0" rIns="0" bIns="0" rtlCol="0">
              <a:spAutoFit/>
            </a:bodyPr>
            <a:lstStyle>
              <a:defPPr>
                <a:defRPr lang="fr-FR"/>
              </a:defPPr>
              <a:lvl1pPr defTabSz="1828434">
                <a:lnSpc>
                  <a:spcPts val="4533"/>
                </a:lnSpc>
                <a:spcAft>
                  <a:spcPts val="1600"/>
                </a:spcAft>
                <a:defRPr b="1" cap="all" spc="53">
                  <a:solidFill>
                    <a:schemeClr val="accent3"/>
                  </a:solidFill>
                  <a:latin typeface="BNPP Sans Condensed Light" pitchFamily="50" charset="0"/>
                  <a:cs typeface="Roboto Regular" charset="0"/>
                </a:defRPr>
              </a:lvl1pPr>
            </a:lstStyle>
            <a:p>
              <a:r>
                <a:rPr lang="fr-FR" sz="2000">
                  <a:solidFill>
                    <a:schemeClr val="tx2"/>
                  </a:solidFill>
                  <a:latin typeface="BNPP Sans" panose="02000000000000000000" pitchFamily="2" charset="0"/>
                </a:rPr>
                <a:t>Versionning</a:t>
              </a:r>
            </a:p>
          </p:txBody>
        </p:sp>
      </p:grpSp>
      <p:grpSp>
        <p:nvGrpSpPr>
          <p:cNvPr id="93" name="Group 21">
            <a:extLst>
              <a:ext uri="{FF2B5EF4-FFF2-40B4-BE49-F238E27FC236}">
                <a16:creationId xmlns:a16="http://schemas.microsoft.com/office/drawing/2014/main" id="{43EC55B5-3015-49BF-9D50-E3631745B60A}"/>
              </a:ext>
            </a:extLst>
          </p:cNvPr>
          <p:cNvGrpSpPr/>
          <p:nvPr/>
        </p:nvGrpSpPr>
        <p:grpSpPr>
          <a:xfrm rot="10800000">
            <a:off x="283249" y="3017676"/>
            <a:ext cx="493698" cy="504000"/>
            <a:chOff x="857660" y="4649135"/>
            <a:chExt cx="447128" cy="456458"/>
          </a:xfrm>
        </p:grpSpPr>
        <p:sp>
          <p:nvSpPr>
            <p:cNvPr id="94" name="Oval 22">
              <a:extLst>
                <a:ext uri="{FF2B5EF4-FFF2-40B4-BE49-F238E27FC236}">
                  <a16:creationId xmlns:a16="http://schemas.microsoft.com/office/drawing/2014/main" id="{140107DE-8B76-4767-A213-9CF8458253F4}"/>
                </a:ext>
              </a:extLst>
            </p:cNvPr>
            <p:cNvSpPr>
              <a:spLocks noChangeAspect="1"/>
            </p:cNvSpPr>
            <p:nvPr/>
          </p:nvSpPr>
          <p:spPr>
            <a:xfrm>
              <a:off x="857660" y="4649135"/>
              <a:ext cx="447128" cy="456458"/>
            </a:xfrm>
            <a:prstGeom prst="ellipse">
              <a:avLst/>
            </a:prstGeom>
            <a:solidFill>
              <a:schemeClr val="tx2"/>
            </a:solidFill>
            <a:ln w="6350" cap="flat" cmpd="sng" algn="ctr">
              <a:noFill/>
              <a:prstDash val="solid"/>
              <a:miter lim="800000"/>
            </a:ln>
            <a:effectLst/>
          </p:spPr>
          <p:txBody>
            <a:bodyPr tIns="0" bIns="64008" rtlCol="0" anchor="ctr"/>
            <a:lstStyle/>
            <a:p>
              <a:pPr algn="ctr" defTabSz="1825623"/>
              <a:endParaRPr lang="fr-FR" sz="1600" kern="0">
                <a:solidFill>
                  <a:prstClr val="white"/>
                </a:solidFill>
                <a:latin typeface="BNPP Sans Condensed Light" pitchFamily="50" charset="0"/>
              </a:endParaRPr>
            </a:p>
          </p:txBody>
        </p:sp>
        <p:sp>
          <p:nvSpPr>
            <p:cNvPr id="95" name="Freeform 278">
              <a:extLst>
                <a:ext uri="{FF2B5EF4-FFF2-40B4-BE49-F238E27FC236}">
                  <a16:creationId xmlns:a16="http://schemas.microsoft.com/office/drawing/2014/main" id="{3AA64046-2B65-408F-99EF-BD2B773C42F6}"/>
                </a:ext>
              </a:extLst>
            </p:cNvPr>
            <p:cNvSpPr>
              <a:spLocks noChangeArrowheads="1"/>
            </p:cNvSpPr>
            <p:nvPr/>
          </p:nvSpPr>
          <p:spPr bwMode="auto">
            <a:xfrm>
              <a:off x="947413" y="4706727"/>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sp>
        <p:nvSpPr>
          <p:cNvPr id="105" name="Rectangle 104">
            <a:extLst>
              <a:ext uri="{FF2B5EF4-FFF2-40B4-BE49-F238E27FC236}">
                <a16:creationId xmlns:a16="http://schemas.microsoft.com/office/drawing/2014/main" id="{6CA28F61-B877-4F7E-BFD7-08F3C67AE5A2}"/>
              </a:ext>
            </a:extLst>
          </p:cNvPr>
          <p:cNvSpPr/>
          <p:nvPr/>
        </p:nvSpPr>
        <p:spPr>
          <a:xfrm>
            <a:off x="6172030" y="3971526"/>
            <a:ext cx="5112568" cy="713051"/>
          </a:xfrm>
          <a:prstGeom prst="rect">
            <a:avLst/>
          </a:prstGeom>
          <a:solidFill>
            <a:srgbClr val="C1D8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r>
              <a:rPr lang="fr-FR" sz="1400">
                <a:solidFill>
                  <a:schemeClr val="tx1"/>
                </a:solidFill>
              </a:rPr>
              <a:t>   Je viens de la récupérer mais je ne vois pas ta partie dedans.</a:t>
            </a:r>
            <a:br>
              <a:rPr lang="fr-FR" sz="1400">
                <a:solidFill>
                  <a:schemeClr val="tx1"/>
                </a:solidFill>
              </a:rPr>
            </a:br>
            <a:r>
              <a:rPr lang="fr-FR" sz="1400">
                <a:solidFill>
                  <a:schemeClr val="tx1"/>
                </a:solidFill>
              </a:rPr>
              <a:t>   C’est normal?</a:t>
            </a:r>
          </a:p>
        </p:txBody>
      </p:sp>
      <p:sp>
        <p:nvSpPr>
          <p:cNvPr id="106" name="Triangle isocèle 105">
            <a:extLst>
              <a:ext uri="{FF2B5EF4-FFF2-40B4-BE49-F238E27FC236}">
                <a16:creationId xmlns:a16="http://schemas.microsoft.com/office/drawing/2014/main" id="{AC514294-1093-4F6C-A8D8-CCB24CF95BAB}"/>
              </a:ext>
            </a:extLst>
          </p:cNvPr>
          <p:cNvSpPr/>
          <p:nvPr/>
        </p:nvSpPr>
        <p:spPr>
          <a:xfrm rot="5400000">
            <a:off x="11222517" y="4177709"/>
            <a:ext cx="216110" cy="186302"/>
          </a:xfrm>
          <a:prstGeom prst="triangle">
            <a:avLst/>
          </a:prstGeom>
          <a:solidFill>
            <a:srgbClr val="C1D8E6"/>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grpSp>
        <p:nvGrpSpPr>
          <p:cNvPr id="119" name="Group 15">
            <a:extLst>
              <a:ext uri="{FF2B5EF4-FFF2-40B4-BE49-F238E27FC236}">
                <a16:creationId xmlns:a16="http://schemas.microsoft.com/office/drawing/2014/main" id="{AAA8B1F2-4352-41F2-8608-2DB50D030E9B}"/>
              </a:ext>
            </a:extLst>
          </p:cNvPr>
          <p:cNvGrpSpPr/>
          <p:nvPr/>
        </p:nvGrpSpPr>
        <p:grpSpPr>
          <a:xfrm>
            <a:off x="947224" y="4572225"/>
            <a:ext cx="4368194" cy="712125"/>
            <a:chOff x="1517615" y="4640684"/>
            <a:chExt cx="10962030" cy="712125"/>
          </a:xfrm>
        </p:grpSpPr>
        <p:sp>
          <p:nvSpPr>
            <p:cNvPr id="120" name="TextBox 16">
              <a:extLst>
                <a:ext uri="{FF2B5EF4-FFF2-40B4-BE49-F238E27FC236}">
                  <a16:creationId xmlns:a16="http://schemas.microsoft.com/office/drawing/2014/main" id="{02BEE26A-75C4-4CBA-AAE9-E7CF72E431DB}"/>
                </a:ext>
              </a:extLst>
            </p:cNvPr>
            <p:cNvSpPr txBox="1"/>
            <p:nvPr/>
          </p:nvSpPr>
          <p:spPr>
            <a:xfrm>
              <a:off x="1522476" y="5137365"/>
              <a:ext cx="10957167" cy="215444"/>
            </a:xfrm>
            <a:prstGeom prst="rect">
              <a:avLst/>
            </a:prstGeom>
            <a:noFill/>
          </p:spPr>
          <p:txBody>
            <a:bodyPr wrap="square" lIns="0" tIns="0" rIns="0" bIns="0" rtlCol="0">
              <a:spAutoFit/>
            </a:bodyPr>
            <a:lstStyle/>
            <a:p>
              <a:pPr algn="just" defTabSz="1825623">
                <a:defRPr/>
              </a:pPr>
              <a:r>
                <a:rPr lang="fr-FR" sz="1400">
                  <a:solidFill>
                    <a:srgbClr val="91969B"/>
                  </a:solidFill>
                  <a:latin typeface="BNPP Sans Light" pitchFamily="50" charset="0"/>
                  <a:cs typeface="Roboto Light" charset="0"/>
                </a:rPr>
                <a:t>On ne sait pas qui a modifié le fichier, ni pourquoi</a:t>
              </a:r>
            </a:p>
          </p:txBody>
        </p:sp>
        <p:sp>
          <p:nvSpPr>
            <p:cNvPr id="121" name="TextBox 17">
              <a:extLst>
                <a:ext uri="{FF2B5EF4-FFF2-40B4-BE49-F238E27FC236}">
                  <a16:creationId xmlns:a16="http://schemas.microsoft.com/office/drawing/2014/main" id="{6AA9EA24-6A92-455B-B461-1B982D7874D8}"/>
                </a:ext>
              </a:extLst>
            </p:cNvPr>
            <p:cNvSpPr txBox="1"/>
            <p:nvPr/>
          </p:nvSpPr>
          <p:spPr>
            <a:xfrm>
              <a:off x="1517615" y="4640684"/>
              <a:ext cx="10962030" cy="509755"/>
            </a:xfrm>
            <a:prstGeom prst="rect">
              <a:avLst/>
            </a:prstGeom>
            <a:noFill/>
          </p:spPr>
          <p:txBody>
            <a:bodyPr wrap="square" lIns="0" tIns="0" rIns="0" bIns="0" rtlCol="0">
              <a:spAutoFit/>
            </a:bodyPr>
            <a:lstStyle>
              <a:defPPr>
                <a:defRPr lang="fr-FR"/>
              </a:defPPr>
              <a:lvl1pPr defTabSz="1828434">
                <a:lnSpc>
                  <a:spcPts val="4533"/>
                </a:lnSpc>
                <a:spcAft>
                  <a:spcPts val="1600"/>
                </a:spcAft>
                <a:defRPr b="1" cap="all" spc="53">
                  <a:solidFill>
                    <a:schemeClr val="accent3"/>
                  </a:solidFill>
                  <a:latin typeface="BNPP Sans Condensed Light" pitchFamily="50" charset="0"/>
                  <a:cs typeface="Roboto Regular" charset="0"/>
                </a:defRPr>
              </a:lvl1pPr>
            </a:lstStyle>
            <a:p>
              <a:r>
                <a:rPr lang="fr-FR" sz="2000">
                  <a:latin typeface="BNPP Sans" panose="02000000000000000000" pitchFamily="2" charset="0"/>
                </a:rPr>
                <a:t>Pas de Traçabilité</a:t>
              </a:r>
            </a:p>
          </p:txBody>
        </p:sp>
      </p:grpSp>
      <p:grpSp>
        <p:nvGrpSpPr>
          <p:cNvPr id="122" name="Group 21">
            <a:extLst>
              <a:ext uri="{FF2B5EF4-FFF2-40B4-BE49-F238E27FC236}">
                <a16:creationId xmlns:a16="http://schemas.microsoft.com/office/drawing/2014/main" id="{4A0DCC0E-6719-41E4-AE59-9D63D76158EB}"/>
              </a:ext>
            </a:extLst>
          </p:cNvPr>
          <p:cNvGrpSpPr/>
          <p:nvPr/>
        </p:nvGrpSpPr>
        <p:grpSpPr>
          <a:xfrm rot="10800000">
            <a:off x="301828" y="4736171"/>
            <a:ext cx="493698" cy="504000"/>
            <a:chOff x="857660" y="4649135"/>
            <a:chExt cx="447128" cy="456458"/>
          </a:xfrm>
        </p:grpSpPr>
        <p:sp>
          <p:nvSpPr>
            <p:cNvPr id="123" name="Oval 22">
              <a:extLst>
                <a:ext uri="{FF2B5EF4-FFF2-40B4-BE49-F238E27FC236}">
                  <a16:creationId xmlns:a16="http://schemas.microsoft.com/office/drawing/2014/main" id="{90BE90D7-942E-4443-9091-9AFE91A6271D}"/>
                </a:ext>
              </a:extLst>
            </p:cNvPr>
            <p:cNvSpPr>
              <a:spLocks noChangeAspect="1"/>
            </p:cNvSpPr>
            <p:nvPr/>
          </p:nvSpPr>
          <p:spPr>
            <a:xfrm>
              <a:off x="857660" y="4649135"/>
              <a:ext cx="447128" cy="456458"/>
            </a:xfrm>
            <a:prstGeom prst="ellipse">
              <a:avLst/>
            </a:prstGeom>
            <a:solidFill>
              <a:schemeClr val="accent3"/>
            </a:solidFill>
            <a:ln w="6350" cap="flat" cmpd="sng" algn="ctr">
              <a:noFill/>
              <a:prstDash val="solid"/>
              <a:miter lim="800000"/>
            </a:ln>
            <a:effectLst/>
          </p:spPr>
          <p:txBody>
            <a:bodyPr tIns="0" bIns="64008" rtlCol="0" anchor="ctr"/>
            <a:lstStyle/>
            <a:p>
              <a:pPr algn="ctr" defTabSz="1825623"/>
              <a:endParaRPr lang="fr-FR" sz="1600" kern="0">
                <a:solidFill>
                  <a:prstClr val="white"/>
                </a:solidFill>
                <a:latin typeface="BNPP Sans Condensed Light" pitchFamily="50" charset="0"/>
              </a:endParaRPr>
            </a:p>
          </p:txBody>
        </p:sp>
        <p:sp>
          <p:nvSpPr>
            <p:cNvPr id="124" name="Freeform 278">
              <a:extLst>
                <a:ext uri="{FF2B5EF4-FFF2-40B4-BE49-F238E27FC236}">
                  <a16:creationId xmlns:a16="http://schemas.microsoft.com/office/drawing/2014/main" id="{6A3DE8C7-C76C-49D9-9492-7445E1C81E46}"/>
                </a:ext>
              </a:extLst>
            </p:cNvPr>
            <p:cNvSpPr>
              <a:spLocks noChangeArrowheads="1"/>
            </p:cNvSpPr>
            <p:nvPr/>
          </p:nvSpPr>
          <p:spPr bwMode="auto">
            <a:xfrm>
              <a:off x="947413" y="4706727"/>
              <a:ext cx="267167" cy="316475"/>
            </a:xfrm>
            <a:custGeom>
              <a:avLst/>
              <a:gdLst>
                <a:gd name="T0" fmla="*/ 356 w 493"/>
                <a:gd name="T1" fmla="*/ 211 h 573"/>
                <a:gd name="T2" fmla="*/ 356 w 493"/>
                <a:gd name="T3" fmla="*/ 211 h 573"/>
                <a:gd name="T4" fmla="*/ 400 w 493"/>
                <a:gd name="T5" fmla="*/ 18 h 573"/>
                <a:gd name="T6" fmla="*/ 259 w 493"/>
                <a:gd name="T7" fmla="*/ 158 h 573"/>
                <a:gd name="T8" fmla="*/ 123 w 493"/>
                <a:gd name="T9" fmla="*/ 277 h 573"/>
                <a:gd name="T10" fmla="*/ 123 w 493"/>
                <a:gd name="T11" fmla="*/ 489 h 573"/>
                <a:gd name="T12" fmla="*/ 387 w 493"/>
                <a:gd name="T13" fmla="*/ 572 h 573"/>
                <a:gd name="T14" fmla="*/ 492 w 493"/>
                <a:gd name="T15" fmla="*/ 264 h 573"/>
                <a:gd name="T16" fmla="*/ 356 w 493"/>
                <a:gd name="T17" fmla="*/ 211 h 573"/>
                <a:gd name="T18" fmla="*/ 92 w 493"/>
                <a:gd name="T19" fmla="*/ 216 h 573"/>
                <a:gd name="T20" fmla="*/ 92 w 493"/>
                <a:gd name="T21" fmla="*/ 216 h 573"/>
                <a:gd name="T22" fmla="*/ 0 w 493"/>
                <a:gd name="T23" fmla="*/ 313 h 573"/>
                <a:gd name="T24" fmla="*/ 0 w 493"/>
                <a:gd name="T25" fmla="*/ 462 h 573"/>
                <a:gd name="T26" fmla="*/ 92 w 493"/>
                <a:gd name="T27" fmla="*/ 555 h 573"/>
                <a:gd name="T28" fmla="*/ 61 w 493"/>
                <a:gd name="T29" fmla="*/ 484 h 573"/>
                <a:gd name="T30" fmla="*/ 61 w 493"/>
                <a:gd name="T31" fmla="*/ 286 h 573"/>
                <a:gd name="T32" fmla="*/ 92 w 493"/>
                <a:gd name="T33" fmla="*/ 216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3" h="573">
                  <a:moveTo>
                    <a:pt x="356" y="211"/>
                  </a:moveTo>
                  <a:lnTo>
                    <a:pt x="356" y="211"/>
                  </a:lnTo>
                  <a:cubicBezTo>
                    <a:pt x="356" y="203"/>
                    <a:pt x="466" y="101"/>
                    <a:pt x="400" y="18"/>
                  </a:cubicBezTo>
                  <a:cubicBezTo>
                    <a:pt x="387" y="0"/>
                    <a:pt x="334" y="110"/>
                    <a:pt x="259" y="158"/>
                  </a:cubicBezTo>
                  <a:cubicBezTo>
                    <a:pt x="220" y="189"/>
                    <a:pt x="123" y="246"/>
                    <a:pt x="123" y="277"/>
                  </a:cubicBezTo>
                  <a:cubicBezTo>
                    <a:pt x="123" y="489"/>
                    <a:pt x="123" y="489"/>
                    <a:pt x="123" y="489"/>
                  </a:cubicBezTo>
                  <a:cubicBezTo>
                    <a:pt x="123" y="528"/>
                    <a:pt x="272" y="572"/>
                    <a:pt x="387" y="572"/>
                  </a:cubicBezTo>
                  <a:cubicBezTo>
                    <a:pt x="431" y="572"/>
                    <a:pt x="492" y="308"/>
                    <a:pt x="492" y="264"/>
                  </a:cubicBezTo>
                  <a:cubicBezTo>
                    <a:pt x="492" y="220"/>
                    <a:pt x="360" y="225"/>
                    <a:pt x="356" y="211"/>
                  </a:cubicBezTo>
                  <a:close/>
                  <a:moveTo>
                    <a:pt x="92" y="216"/>
                  </a:moveTo>
                  <a:lnTo>
                    <a:pt x="92" y="216"/>
                  </a:lnTo>
                  <a:cubicBezTo>
                    <a:pt x="70" y="216"/>
                    <a:pt x="0" y="229"/>
                    <a:pt x="0" y="313"/>
                  </a:cubicBezTo>
                  <a:cubicBezTo>
                    <a:pt x="0" y="462"/>
                    <a:pt x="0" y="462"/>
                    <a:pt x="0" y="462"/>
                  </a:cubicBezTo>
                  <a:cubicBezTo>
                    <a:pt x="0" y="546"/>
                    <a:pt x="70" y="555"/>
                    <a:pt x="92" y="555"/>
                  </a:cubicBezTo>
                  <a:cubicBezTo>
                    <a:pt x="110" y="555"/>
                    <a:pt x="61" y="537"/>
                    <a:pt x="61" y="484"/>
                  </a:cubicBezTo>
                  <a:cubicBezTo>
                    <a:pt x="61" y="286"/>
                    <a:pt x="61" y="286"/>
                    <a:pt x="61" y="286"/>
                  </a:cubicBezTo>
                  <a:cubicBezTo>
                    <a:pt x="61" y="233"/>
                    <a:pt x="110" y="216"/>
                    <a:pt x="92" y="216"/>
                  </a:cubicBezTo>
                  <a:close/>
                </a:path>
              </a:pathLst>
            </a:custGeom>
            <a:solidFill>
              <a:sysClr val="window" lastClr="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825623">
                <a:defRPr/>
              </a:pPr>
              <a:endParaRPr lang="fr-FR" sz="2000" kern="0">
                <a:solidFill>
                  <a:srgbClr val="91969B"/>
                </a:solidFill>
                <a:latin typeface="BNPP Sans Condensed Light" pitchFamily="50" charset="0"/>
              </a:endParaRPr>
            </a:p>
          </p:txBody>
        </p:sp>
      </p:grpSp>
    </p:spTree>
    <p:extLst>
      <p:ext uri="{BB962C8B-B14F-4D97-AF65-F5344CB8AC3E}">
        <p14:creationId xmlns:p14="http://schemas.microsoft.com/office/powerpoint/2010/main" val="236884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7"/>
                                        </p:tgtEl>
                                        <p:attrNameLst>
                                          <p:attrName>style.visibility</p:attrName>
                                        </p:attrNameLst>
                                      </p:cBhvr>
                                      <p:to>
                                        <p:strVal val="visible"/>
                                      </p:to>
                                    </p:set>
                                    <p:animEffect transition="in" filter="fade">
                                      <p:cBhvr>
                                        <p:cTn id="18" dur="500"/>
                                        <p:tgtEl>
                                          <p:spTgt spid="6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67" grpId="0" animBg="1"/>
      <p:bldP spid="105" grpId="0" animBg="1"/>
      <p:bldP spid="10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Qu’est-ce que git ?</a:t>
            </a:r>
          </a:p>
        </p:txBody>
      </p:sp>
      <p:sp>
        <p:nvSpPr>
          <p:cNvPr id="3" name="Date Placeholder 2"/>
          <p:cNvSpPr>
            <a:spLocks noGrp="1"/>
          </p:cNvSpPr>
          <p:nvPr>
            <p:ph type="dt" sz="half" idx="2"/>
          </p:nvPr>
        </p:nvSpPr>
        <p:spPr/>
        <p:txBody>
          <a:bodyPr/>
          <a:lstStyle/>
          <a:p>
            <a:pPr defTabSz="1211878">
              <a:defRPr/>
            </a:pPr>
            <a:fld id="{F8E4D6A5-37DE-4F09-BABB-F697ADFFC6A2}" type="datetime1">
              <a:rPr lang="fr-FR" smtClean="0">
                <a:solidFill>
                  <a:srgbClr val="000000"/>
                </a:solidFill>
              </a:rPr>
              <a:t>05/03/2020</a:t>
            </a:fld>
            <a:endParaRPr lang="fr-FR">
              <a:solidFill>
                <a:srgbClr val="000000"/>
              </a:solidFill>
            </a:endParaRPr>
          </a:p>
        </p:txBody>
      </p:sp>
      <p:sp>
        <p:nvSpPr>
          <p:cNvPr id="4" name="Footer Placeholder 3"/>
          <p:cNvSpPr>
            <a:spLocks noGrp="1"/>
          </p:cNvSpPr>
          <p:nvPr>
            <p:ph type="ftr" sz="quarter" idx="3"/>
          </p:nvPr>
        </p:nvSpPr>
        <p:spPr/>
        <p:txBody>
          <a:bodyPr/>
          <a:lstStyle/>
          <a:p>
            <a:pPr defTabSz="1211878">
              <a:defRPr/>
            </a:pPr>
            <a:r>
              <a:rPr lang="fr-FR" dirty="0">
                <a:solidFill>
                  <a:srgbClr val="000000"/>
                </a:solidFill>
              </a:rPr>
              <a:t>Formation Git</a:t>
            </a:r>
          </a:p>
        </p:txBody>
      </p:sp>
      <p:sp>
        <p:nvSpPr>
          <p:cNvPr id="5" name="Slide Number Placeholder 4"/>
          <p:cNvSpPr>
            <a:spLocks noGrp="1"/>
          </p:cNvSpPr>
          <p:nvPr>
            <p:ph type="sldNum" sz="quarter" idx="4"/>
          </p:nvPr>
        </p:nvSpPr>
        <p:spPr/>
        <p:txBody>
          <a:bodyPr/>
          <a:lstStyle/>
          <a:p>
            <a:pPr defTabSz="1211878">
              <a:defRPr/>
            </a:pPr>
            <a:fld id="{276219AF-F5ED-455B-A512-B03AB3602319}" type="slidenum">
              <a:rPr lang="fr-FR" smtClean="0">
                <a:solidFill>
                  <a:srgbClr val="000000"/>
                </a:solidFill>
              </a:rPr>
              <a:pPr defTabSz="1211878">
                <a:defRPr/>
              </a:pPr>
              <a:t>8</a:t>
            </a:fld>
            <a:endParaRPr lang="fr-FR">
              <a:solidFill>
                <a:srgbClr val="000000"/>
              </a:solidFill>
            </a:endParaRPr>
          </a:p>
        </p:txBody>
      </p:sp>
      <p:grpSp>
        <p:nvGrpSpPr>
          <p:cNvPr id="16" name="Group 15"/>
          <p:cNvGrpSpPr/>
          <p:nvPr/>
        </p:nvGrpSpPr>
        <p:grpSpPr>
          <a:xfrm>
            <a:off x="461837" y="2816271"/>
            <a:ext cx="3016824" cy="2701755"/>
            <a:chOff x="955705" y="3032295"/>
            <a:chExt cx="3016824" cy="2701755"/>
          </a:xfrm>
        </p:grpSpPr>
        <p:sp>
          <p:nvSpPr>
            <p:cNvPr id="11" name="Isosceles Triangle 10"/>
            <p:cNvSpPr/>
            <p:nvPr/>
          </p:nvSpPr>
          <p:spPr>
            <a:xfrm>
              <a:off x="955705" y="3032295"/>
              <a:ext cx="3016824" cy="1280989"/>
            </a:xfrm>
            <a:prstGeom prst="triangle">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43" name="Title 20"/>
            <p:cNvSpPr txBox="1">
              <a:spLocks/>
            </p:cNvSpPr>
            <p:nvPr/>
          </p:nvSpPr>
          <p:spPr bwMode="auto">
            <a:xfrm>
              <a:off x="1022572" y="3961615"/>
              <a:ext cx="2789702"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400" b="1" spc="300">
                  <a:solidFill>
                    <a:schemeClr val="bg1"/>
                  </a:solidFill>
                  <a:latin typeface="BNPP Sans Condensed" panose="02000000000000000000" pitchFamily="2" charset="0"/>
                  <a:cs typeface="Open Sans Light" pitchFamily="34" charset="0"/>
                </a:rPr>
                <a:t>CENTRALISATION</a:t>
              </a:r>
            </a:p>
          </p:txBody>
        </p:sp>
        <p:sp>
          <p:nvSpPr>
            <p:cNvPr id="44" name="Title 20"/>
            <p:cNvSpPr txBox="1">
              <a:spLocks/>
            </p:cNvSpPr>
            <p:nvPr/>
          </p:nvSpPr>
          <p:spPr bwMode="auto">
            <a:xfrm>
              <a:off x="1139263" y="4441388"/>
              <a:ext cx="266109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400">
                  <a:solidFill>
                    <a:schemeClr val="tx1">
                      <a:lumMod val="65000"/>
                      <a:lumOff val="35000"/>
                    </a:schemeClr>
                  </a:solidFill>
                  <a:latin typeface="+mn-lt"/>
                  <a:cs typeface="Open Sans Light" pitchFamily="34" charset="0"/>
                </a:rPr>
                <a:t>Le code est centralisé et sécurisé sur un serveur. Chaque acteur travaille avec une copie locale et se synchronise avec le serveur au fur et à mesure de ses modifications.</a:t>
              </a:r>
            </a:p>
          </p:txBody>
        </p:sp>
      </p:grpSp>
      <p:sp>
        <p:nvSpPr>
          <p:cNvPr id="41" name="Isosceles Triangle 40"/>
          <p:cNvSpPr/>
          <p:nvPr/>
        </p:nvSpPr>
        <p:spPr>
          <a:xfrm flipV="1">
            <a:off x="2517247" y="2478646"/>
            <a:ext cx="3016824" cy="1280989"/>
          </a:xfrm>
          <a:prstGeom prst="triangl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45" name="Title 20"/>
          <p:cNvSpPr txBox="1">
            <a:spLocks/>
          </p:cNvSpPr>
          <p:nvPr/>
        </p:nvSpPr>
        <p:spPr bwMode="auto">
          <a:xfrm>
            <a:off x="2608328" y="2534825"/>
            <a:ext cx="278970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HISTORIQUE</a:t>
            </a:r>
          </a:p>
        </p:txBody>
      </p:sp>
      <p:sp>
        <p:nvSpPr>
          <p:cNvPr id="46" name="Title 20"/>
          <p:cNvSpPr txBox="1">
            <a:spLocks/>
          </p:cNvSpPr>
          <p:nvPr/>
        </p:nvSpPr>
        <p:spPr bwMode="auto">
          <a:xfrm>
            <a:off x="2710069" y="1512389"/>
            <a:ext cx="266109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400">
                <a:solidFill>
                  <a:schemeClr val="tx1">
                    <a:lumMod val="65000"/>
                    <a:lumOff val="35000"/>
                  </a:schemeClr>
                </a:solidFill>
                <a:latin typeface="+mn-lt"/>
                <a:cs typeface="Open Sans Light" pitchFamily="34" charset="0"/>
              </a:rPr>
              <a:t>Toute modification est tracée avec un message expliquant sa raison. Il est facile de revenir à un état précédent.</a:t>
            </a:r>
          </a:p>
        </p:txBody>
      </p:sp>
      <p:grpSp>
        <p:nvGrpSpPr>
          <p:cNvPr id="57" name="Grupo 8915"/>
          <p:cNvGrpSpPr/>
          <p:nvPr/>
        </p:nvGrpSpPr>
        <p:grpSpPr>
          <a:xfrm>
            <a:off x="1745006" y="3119071"/>
            <a:ext cx="450487" cy="451969"/>
            <a:chOff x="4102150" y="6124707"/>
            <a:chExt cx="450487" cy="451969"/>
          </a:xfrm>
          <a:solidFill>
            <a:schemeClr val="bg1"/>
          </a:solidFill>
        </p:grpSpPr>
        <p:sp>
          <p:nvSpPr>
            <p:cNvPr id="58" name="Freeform 6980"/>
            <p:cNvSpPr>
              <a:spLocks noEditPoints="1"/>
            </p:cNvSpPr>
            <p:nvPr/>
          </p:nvSpPr>
          <p:spPr bwMode="auto">
            <a:xfrm>
              <a:off x="4102150" y="6124707"/>
              <a:ext cx="450487" cy="451969"/>
            </a:xfrm>
            <a:custGeom>
              <a:avLst/>
              <a:gdLst>
                <a:gd name="T0" fmla="*/ 151 w 304"/>
                <a:gd name="T1" fmla="*/ 27 h 305"/>
                <a:gd name="T2" fmla="*/ 118 w 304"/>
                <a:gd name="T3" fmla="*/ 32 h 305"/>
                <a:gd name="T4" fmla="*/ 88 w 304"/>
                <a:gd name="T5" fmla="*/ 44 h 305"/>
                <a:gd name="T6" fmla="*/ 63 w 304"/>
                <a:gd name="T7" fmla="*/ 63 h 305"/>
                <a:gd name="T8" fmla="*/ 43 w 304"/>
                <a:gd name="T9" fmla="*/ 89 h 305"/>
                <a:gd name="T10" fmla="*/ 30 w 304"/>
                <a:gd name="T11" fmla="*/ 120 h 305"/>
                <a:gd name="T12" fmla="*/ 25 w 304"/>
                <a:gd name="T13" fmla="*/ 153 h 305"/>
                <a:gd name="T14" fmla="*/ 30 w 304"/>
                <a:gd name="T15" fmla="*/ 186 h 305"/>
                <a:gd name="T16" fmla="*/ 43 w 304"/>
                <a:gd name="T17" fmla="*/ 216 h 305"/>
                <a:gd name="T18" fmla="*/ 63 w 304"/>
                <a:gd name="T19" fmla="*/ 243 h 305"/>
                <a:gd name="T20" fmla="*/ 88 w 304"/>
                <a:gd name="T21" fmla="*/ 263 h 305"/>
                <a:gd name="T22" fmla="*/ 118 w 304"/>
                <a:gd name="T23" fmla="*/ 275 h 305"/>
                <a:gd name="T24" fmla="*/ 151 w 304"/>
                <a:gd name="T25" fmla="*/ 279 h 305"/>
                <a:gd name="T26" fmla="*/ 186 w 304"/>
                <a:gd name="T27" fmla="*/ 275 h 305"/>
                <a:gd name="T28" fmla="*/ 216 w 304"/>
                <a:gd name="T29" fmla="*/ 263 h 305"/>
                <a:gd name="T30" fmla="*/ 241 w 304"/>
                <a:gd name="T31" fmla="*/ 243 h 305"/>
                <a:gd name="T32" fmla="*/ 261 w 304"/>
                <a:gd name="T33" fmla="*/ 216 h 305"/>
                <a:gd name="T34" fmla="*/ 274 w 304"/>
                <a:gd name="T35" fmla="*/ 186 h 305"/>
                <a:gd name="T36" fmla="*/ 279 w 304"/>
                <a:gd name="T37" fmla="*/ 153 h 305"/>
                <a:gd name="T38" fmla="*/ 274 w 304"/>
                <a:gd name="T39" fmla="*/ 120 h 305"/>
                <a:gd name="T40" fmla="*/ 261 w 304"/>
                <a:gd name="T41" fmla="*/ 89 h 305"/>
                <a:gd name="T42" fmla="*/ 241 w 304"/>
                <a:gd name="T43" fmla="*/ 63 h 305"/>
                <a:gd name="T44" fmla="*/ 216 w 304"/>
                <a:gd name="T45" fmla="*/ 44 h 305"/>
                <a:gd name="T46" fmla="*/ 186 w 304"/>
                <a:gd name="T47" fmla="*/ 32 h 305"/>
                <a:gd name="T48" fmla="*/ 151 w 304"/>
                <a:gd name="T49" fmla="*/ 27 h 305"/>
                <a:gd name="T50" fmla="*/ 151 w 304"/>
                <a:gd name="T51" fmla="*/ 0 h 305"/>
                <a:gd name="T52" fmla="*/ 187 w 304"/>
                <a:gd name="T53" fmla="*/ 4 h 305"/>
                <a:gd name="T54" fmla="*/ 219 w 304"/>
                <a:gd name="T55" fmla="*/ 17 h 305"/>
                <a:gd name="T56" fmla="*/ 247 w 304"/>
                <a:gd name="T57" fmla="*/ 35 h 305"/>
                <a:gd name="T58" fmla="*/ 270 w 304"/>
                <a:gd name="T59" fmla="*/ 59 h 305"/>
                <a:gd name="T60" fmla="*/ 288 w 304"/>
                <a:gd name="T61" fmla="*/ 86 h 305"/>
                <a:gd name="T62" fmla="*/ 300 w 304"/>
                <a:gd name="T63" fmla="*/ 119 h 305"/>
                <a:gd name="T64" fmla="*/ 304 w 304"/>
                <a:gd name="T65" fmla="*/ 153 h 305"/>
                <a:gd name="T66" fmla="*/ 300 w 304"/>
                <a:gd name="T67" fmla="*/ 188 h 305"/>
                <a:gd name="T68" fmla="*/ 288 w 304"/>
                <a:gd name="T69" fmla="*/ 221 h 305"/>
                <a:gd name="T70" fmla="*/ 270 w 304"/>
                <a:gd name="T71" fmla="*/ 248 h 305"/>
                <a:gd name="T72" fmla="*/ 247 w 304"/>
                <a:gd name="T73" fmla="*/ 272 h 305"/>
                <a:gd name="T74" fmla="*/ 219 w 304"/>
                <a:gd name="T75" fmla="*/ 290 h 305"/>
                <a:gd name="T76" fmla="*/ 187 w 304"/>
                <a:gd name="T77" fmla="*/ 302 h 305"/>
                <a:gd name="T78" fmla="*/ 151 w 304"/>
                <a:gd name="T79" fmla="*/ 305 h 305"/>
                <a:gd name="T80" fmla="*/ 117 w 304"/>
                <a:gd name="T81" fmla="*/ 302 h 305"/>
                <a:gd name="T82" fmla="*/ 85 w 304"/>
                <a:gd name="T83" fmla="*/ 290 h 305"/>
                <a:gd name="T84" fmla="*/ 57 w 304"/>
                <a:gd name="T85" fmla="*/ 272 h 305"/>
                <a:gd name="T86" fmla="*/ 33 w 304"/>
                <a:gd name="T87" fmla="*/ 248 h 305"/>
                <a:gd name="T88" fmla="*/ 15 w 304"/>
                <a:gd name="T89" fmla="*/ 221 h 305"/>
                <a:gd name="T90" fmla="*/ 4 w 304"/>
                <a:gd name="T91" fmla="*/ 188 h 305"/>
                <a:gd name="T92" fmla="*/ 0 w 304"/>
                <a:gd name="T93" fmla="*/ 153 h 305"/>
                <a:gd name="T94" fmla="*/ 4 w 304"/>
                <a:gd name="T95" fmla="*/ 119 h 305"/>
                <a:gd name="T96" fmla="*/ 15 w 304"/>
                <a:gd name="T97" fmla="*/ 86 h 305"/>
                <a:gd name="T98" fmla="*/ 33 w 304"/>
                <a:gd name="T99" fmla="*/ 59 h 305"/>
                <a:gd name="T100" fmla="*/ 57 w 304"/>
                <a:gd name="T101" fmla="*/ 35 h 305"/>
                <a:gd name="T102" fmla="*/ 85 w 304"/>
                <a:gd name="T103" fmla="*/ 17 h 305"/>
                <a:gd name="T104" fmla="*/ 117 w 304"/>
                <a:gd name="T105" fmla="*/ 4 h 305"/>
                <a:gd name="T106" fmla="*/ 151 w 304"/>
                <a:gd name="T10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5">
                  <a:moveTo>
                    <a:pt x="151" y="27"/>
                  </a:moveTo>
                  <a:lnTo>
                    <a:pt x="118" y="32"/>
                  </a:lnTo>
                  <a:lnTo>
                    <a:pt x="88" y="44"/>
                  </a:lnTo>
                  <a:lnTo>
                    <a:pt x="63" y="63"/>
                  </a:lnTo>
                  <a:lnTo>
                    <a:pt x="43" y="89"/>
                  </a:lnTo>
                  <a:lnTo>
                    <a:pt x="30" y="120"/>
                  </a:lnTo>
                  <a:lnTo>
                    <a:pt x="25" y="153"/>
                  </a:lnTo>
                  <a:lnTo>
                    <a:pt x="30" y="186"/>
                  </a:lnTo>
                  <a:lnTo>
                    <a:pt x="43" y="216"/>
                  </a:lnTo>
                  <a:lnTo>
                    <a:pt x="63" y="243"/>
                  </a:lnTo>
                  <a:lnTo>
                    <a:pt x="88" y="263"/>
                  </a:lnTo>
                  <a:lnTo>
                    <a:pt x="118" y="275"/>
                  </a:lnTo>
                  <a:lnTo>
                    <a:pt x="151" y="279"/>
                  </a:lnTo>
                  <a:lnTo>
                    <a:pt x="186" y="275"/>
                  </a:lnTo>
                  <a:lnTo>
                    <a:pt x="216" y="263"/>
                  </a:lnTo>
                  <a:lnTo>
                    <a:pt x="241" y="243"/>
                  </a:lnTo>
                  <a:lnTo>
                    <a:pt x="261" y="216"/>
                  </a:lnTo>
                  <a:lnTo>
                    <a:pt x="274" y="186"/>
                  </a:lnTo>
                  <a:lnTo>
                    <a:pt x="279" y="153"/>
                  </a:lnTo>
                  <a:lnTo>
                    <a:pt x="274" y="120"/>
                  </a:lnTo>
                  <a:lnTo>
                    <a:pt x="261" y="89"/>
                  </a:lnTo>
                  <a:lnTo>
                    <a:pt x="241" y="63"/>
                  </a:lnTo>
                  <a:lnTo>
                    <a:pt x="216" y="44"/>
                  </a:lnTo>
                  <a:lnTo>
                    <a:pt x="186" y="32"/>
                  </a:lnTo>
                  <a:lnTo>
                    <a:pt x="151" y="27"/>
                  </a:lnTo>
                  <a:close/>
                  <a:moveTo>
                    <a:pt x="151" y="0"/>
                  </a:moveTo>
                  <a:lnTo>
                    <a:pt x="187" y="4"/>
                  </a:lnTo>
                  <a:lnTo>
                    <a:pt x="219" y="17"/>
                  </a:lnTo>
                  <a:lnTo>
                    <a:pt x="247" y="35"/>
                  </a:lnTo>
                  <a:lnTo>
                    <a:pt x="270" y="59"/>
                  </a:lnTo>
                  <a:lnTo>
                    <a:pt x="288" y="86"/>
                  </a:lnTo>
                  <a:lnTo>
                    <a:pt x="300" y="119"/>
                  </a:lnTo>
                  <a:lnTo>
                    <a:pt x="304" y="153"/>
                  </a:lnTo>
                  <a:lnTo>
                    <a:pt x="300" y="188"/>
                  </a:lnTo>
                  <a:lnTo>
                    <a:pt x="288" y="221"/>
                  </a:lnTo>
                  <a:lnTo>
                    <a:pt x="270" y="248"/>
                  </a:lnTo>
                  <a:lnTo>
                    <a:pt x="247" y="272"/>
                  </a:lnTo>
                  <a:lnTo>
                    <a:pt x="219" y="290"/>
                  </a:lnTo>
                  <a:lnTo>
                    <a:pt x="187" y="302"/>
                  </a:lnTo>
                  <a:lnTo>
                    <a:pt x="151" y="305"/>
                  </a:lnTo>
                  <a:lnTo>
                    <a:pt x="117" y="302"/>
                  </a:lnTo>
                  <a:lnTo>
                    <a:pt x="85" y="290"/>
                  </a:lnTo>
                  <a:lnTo>
                    <a:pt x="57" y="272"/>
                  </a:lnTo>
                  <a:lnTo>
                    <a:pt x="33" y="248"/>
                  </a:lnTo>
                  <a:lnTo>
                    <a:pt x="15" y="221"/>
                  </a:lnTo>
                  <a:lnTo>
                    <a:pt x="4" y="188"/>
                  </a:lnTo>
                  <a:lnTo>
                    <a:pt x="0" y="153"/>
                  </a:lnTo>
                  <a:lnTo>
                    <a:pt x="4" y="119"/>
                  </a:lnTo>
                  <a:lnTo>
                    <a:pt x="15" y="86"/>
                  </a:lnTo>
                  <a:lnTo>
                    <a:pt x="33" y="59"/>
                  </a:lnTo>
                  <a:lnTo>
                    <a:pt x="57" y="35"/>
                  </a:lnTo>
                  <a:lnTo>
                    <a:pt x="85" y="17"/>
                  </a:lnTo>
                  <a:lnTo>
                    <a:pt x="117" y="4"/>
                  </a:lnTo>
                  <a:lnTo>
                    <a:pt x="15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r"/>
              <a:endParaRPr lang="fr-FR"/>
            </a:p>
          </p:txBody>
        </p:sp>
        <p:sp>
          <p:nvSpPr>
            <p:cNvPr id="59" name="Freeform 6981"/>
            <p:cNvSpPr>
              <a:spLocks noEditPoints="1"/>
            </p:cNvSpPr>
            <p:nvPr/>
          </p:nvSpPr>
          <p:spPr bwMode="auto">
            <a:xfrm>
              <a:off x="4196989" y="6135081"/>
              <a:ext cx="257845" cy="432705"/>
            </a:xfrm>
            <a:custGeom>
              <a:avLst/>
              <a:gdLst>
                <a:gd name="T0" fmla="*/ 87 w 174"/>
                <a:gd name="T1" fmla="*/ 13 h 292"/>
                <a:gd name="T2" fmla="*/ 68 w 174"/>
                <a:gd name="T3" fmla="*/ 17 h 292"/>
                <a:gd name="T4" fmla="*/ 50 w 174"/>
                <a:gd name="T5" fmla="*/ 31 h 292"/>
                <a:gd name="T6" fmla="*/ 35 w 174"/>
                <a:gd name="T7" fmla="*/ 52 h 292"/>
                <a:gd name="T8" fmla="*/ 24 w 174"/>
                <a:gd name="T9" fmla="*/ 79 h 292"/>
                <a:gd name="T10" fmla="*/ 17 w 174"/>
                <a:gd name="T11" fmla="*/ 110 h 292"/>
                <a:gd name="T12" fmla="*/ 14 w 174"/>
                <a:gd name="T13" fmla="*/ 146 h 292"/>
                <a:gd name="T14" fmla="*/ 17 w 174"/>
                <a:gd name="T15" fmla="*/ 181 h 292"/>
                <a:gd name="T16" fmla="*/ 24 w 174"/>
                <a:gd name="T17" fmla="*/ 214 h 292"/>
                <a:gd name="T18" fmla="*/ 35 w 174"/>
                <a:gd name="T19" fmla="*/ 241 h 292"/>
                <a:gd name="T20" fmla="*/ 50 w 174"/>
                <a:gd name="T21" fmla="*/ 260 h 292"/>
                <a:gd name="T22" fmla="*/ 68 w 174"/>
                <a:gd name="T23" fmla="*/ 274 h 292"/>
                <a:gd name="T24" fmla="*/ 87 w 174"/>
                <a:gd name="T25" fmla="*/ 280 h 292"/>
                <a:gd name="T26" fmla="*/ 107 w 174"/>
                <a:gd name="T27" fmla="*/ 274 h 292"/>
                <a:gd name="T28" fmla="*/ 125 w 174"/>
                <a:gd name="T29" fmla="*/ 260 h 292"/>
                <a:gd name="T30" fmla="*/ 140 w 174"/>
                <a:gd name="T31" fmla="*/ 241 h 292"/>
                <a:gd name="T32" fmla="*/ 152 w 174"/>
                <a:gd name="T33" fmla="*/ 214 h 292"/>
                <a:gd name="T34" fmla="*/ 159 w 174"/>
                <a:gd name="T35" fmla="*/ 181 h 292"/>
                <a:gd name="T36" fmla="*/ 162 w 174"/>
                <a:gd name="T37" fmla="*/ 146 h 292"/>
                <a:gd name="T38" fmla="*/ 159 w 174"/>
                <a:gd name="T39" fmla="*/ 110 h 292"/>
                <a:gd name="T40" fmla="*/ 152 w 174"/>
                <a:gd name="T41" fmla="*/ 79 h 292"/>
                <a:gd name="T42" fmla="*/ 140 w 174"/>
                <a:gd name="T43" fmla="*/ 52 h 292"/>
                <a:gd name="T44" fmla="*/ 125 w 174"/>
                <a:gd name="T45" fmla="*/ 31 h 292"/>
                <a:gd name="T46" fmla="*/ 107 w 174"/>
                <a:gd name="T47" fmla="*/ 17 h 292"/>
                <a:gd name="T48" fmla="*/ 87 w 174"/>
                <a:gd name="T49" fmla="*/ 13 h 292"/>
                <a:gd name="T50" fmla="*/ 87 w 174"/>
                <a:gd name="T51" fmla="*/ 0 h 292"/>
                <a:gd name="T52" fmla="*/ 108 w 174"/>
                <a:gd name="T53" fmla="*/ 3 h 292"/>
                <a:gd name="T54" fmla="*/ 126 w 174"/>
                <a:gd name="T55" fmla="*/ 16 h 292"/>
                <a:gd name="T56" fmla="*/ 143 w 174"/>
                <a:gd name="T57" fmla="*/ 32 h 292"/>
                <a:gd name="T58" fmla="*/ 156 w 174"/>
                <a:gd name="T59" fmla="*/ 55 h 292"/>
                <a:gd name="T60" fmla="*/ 165 w 174"/>
                <a:gd name="T61" fmla="*/ 82 h 292"/>
                <a:gd name="T62" fmla="*/ 173 w 174"/>
                <a:gd name="T63" fmla="*/ 113 h 292"/>
                <a:gd name="T64" fmla="*/ 174 w 174"/>
                <a:gd name="T65" fmla="*/ 146 h 292"/>
                <a:gd name="T66" fmla="*/ 173 w 174"/>
                <a:gd name="T67" fmla="*/ 179 h 292"/>
                <a:gd name="T68" fmla="*/ 165 w 174"/>
                <a:gd name="T69" fmla="*/ 211 h 292"/>
                <a:gd name="T70" fmla="*/ 156 w 174"/>
                <a:gd name="T71" fmla="*/ 238 h 292"/>
                <a:gd name="T72" fmla="*/ 143 w 174"/>
                <a:gd name="T73" fmla="*/ 260 h 292"/>
                <a:gd name="T74" fmla="*/ 126 w 174"/>
                <a:gd name="T75" fmla="*/ 277 h 292"/>
                <a:gd name="T76" fmla="*/ 108 w 174"/>
                <a:gd name="T77" fmla="*/ 289 h 292"/>
                <a:gd name="T78" fmla="*/ 87 w 174"/>
                <a:gd name="T79" fmla="*/ 292 h 292"/>
                <a:gd name="T80" fmla="*/ 68 w 174"/>
                <a:gd name="T81" fmla="*/ 289 h 292"/>
                <a:gd name="T82" fmla="*/ 50 w 174"/>
                <a:gd name="T83" fmla="*/ 277 h 292"/>
                <a:gd name="T84" fmla="*/ 33 w 174"/>
                <a:gd name="T85" fmla="*/ 260 h 292"/>
                <a:gd name="T86" fmla="*/ 20 w 174"/>
                <a:gd name="T87" fmla="*/ 238 h 292"/>
                <a:gd name="T88" fmla="*/ 9 w 174"/>
                <a:gd name="T89" fmla="*/ 211 h 292"/>
                <a:gd name="T90" fmla="*/ 3 w 174"/>
                <a:gd name="T91" fmla="*/ 179 h 292"/>
                <a:gd name="T92" fmla="*/ 0 w 174"/>
                <a:gd name="T93" fmla="*/ 146 h 292"/>
                <a:gd name="T94" fmla="*/ 3 w 174"/>
                <a:gd name="T95" fmla="*/ 113 h 292"/>
                <a:gd name="T96" fmla="*/ 9 w 174"/>
                <a:gd name="T97" fmla="*/ 82 h 292"/>
                <a:gd name="T98" fmla="*/ 20 w 174"/>
                <a:gd name="T99" fmla="*/ 55 h 292"/>
                <a:gd name="T100" fmla="*/ 33 w 174"/>
                <a:gd name="T101" fmla="*/ 32 h 292"/>
                <a:gd name="T102" fmla="*/ 50 w 174"/>
                <a:gd name="T103" fmla="*/ 16 h 292"/>
                <a:gd name="T104" fmla="*/ 68 w 174"/>
                <a:gd name="T105" fmla="*/ 3 h 292"/>
                <a:gd name="T106" fmla="*/ 87 w 174"/>
                <a:gd name="T107"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4" h="292">
                  <a:moveTo>
                    <a:pt x="87" y="13"/>
                  </a:moveTo>
                  <a:lnTo>
                    <a:pt x="68" y="17"/>
                  </a:lnTo>
                  <a:lnTo>
                    <a:pt x="50" y="31"/>
                  </a:lnTo>
                  <a:lnTo>
                    <a:pt x="35" y="52"/>
                  </a:lnTo>
                  <a:lnTo>
                    <a:pt x="24" y="79"/>
                  </a:lnTo>
                  <a:lnTo>
                    <a:pt x="17" y="110"/>
                  </a:lnTo>
                  <a:lnTo>
                    <a:pt x="14" y="146"/>
                  </a:lnTo>
                  <a:lnTo>
                    <a:pt x="17" y="181"/>
                  </a:lnTo>
                  <a:lnTo>
                    <a:pt x="24" y="214"/>
                  </a:lnTo>
                  <a:lnTo>
                    <a:pt x="35" y="241"/>
                  </a:lnTo>
                  <a:lnTo>
                    <a:pt x="50" y="260"/>
                  </a:lnTo>
                  <a:lnTo>
                    <a:pt x="68" y="274"/>
                  </a:lnTo>
                  <a:lnTo>
                    <a:pt x="87" y="280"/>
                  </a:lnTo>
                  <a:lnTo>
                    <a:pt x="107" y="274"/>
                  </a:lnTo>
                  <a:lnTo>
                    <a:pt x="125" y="260"/>
                  </a:lnTo>
                  <a:lnTo>
                    <a:pt x="140" y="241"/>
                  </a:lnTo>
                  <a:lnTo>
                    <a:pt x="152" y="214"/>
                  </a:lnTo>
                  <a:lnTo>
                    <a:pt x="159" y="181"/>
                  </a:lnTo>
                  <a:lnTo>
                    <a:pt x="162" y="146"/>
                  </a:lnTo>
                  <a:lnTo>
                    <a:pt x="159" y="110"/>
                  </a:lnTo>
                  <a:lnTo>
                    <a:pt x="152" y="79"/>
                  </a:lnTo>
                  <a:lnTo>
                    <a:pt x="140" y="52"/>
                  </a:lnTo>
                  <a:lnTo>
                    <a:pt x="125" y="31"/>
                  </a:lnTo>
                  <a:lnTo>
                    <a:pt x="107" y="17"/>
                  </a:lnTo>
                  <a:lnTo>
                    <a:pt x="87" y="13"/>
                  </a:lnTo>
                  <a:close/>
                  <a:moveTo>
                    <a:pt x="87" y="0"/>
                  </a:moveTo>
                  <a:lnTo>
                    <a:pt x="108" y="3"/>
                  </a:lnTo>
                  <a:lnTo>
                    <a:pt x="126" y="16"/>
                  </a:lnTo>
                  <a:lnTo>
                    <a:pt x="143" y="32"/>
                  </a:lnTo>
                  <a:lnTo>
                    <a:pt x="156" y="55"/>
                  </a:lnTo>
                  <a:lnTo>
                    <a:pt x="165" y="82"/>
                  </a:lnTo>
                  <a:lnTo>
                    <a:pt x="173" y="113"/>
                  </a:lnTo>
                  <a:lnTo>
                    <a:pt x="174" y="146"/>
                  </a:lnTo>
                  <a:lnTo>
                    <a:pt x="173" y="179"/>
                  </a:lnTo>
                  <a:lnTo>
                    <a:pt x="165" y="211"/>
                  </a:lnTo>
                  <a:lnTo>
                    <a:pt x="156" y="238"/>
                  </a:lnTo>
                  <a:lnTo>
                    <a:pt x="143" y="260"/>
                  </a:lnTo>
                  <a:lnTo>
                    <a:pt x="126" y="277"/>
                  </a:lnTo>
                  <a:lnTo>
                    <a:pt x="108" y="289"/>
                  </a:lnTo>
                  <a:lnTo>
                    <a:pt x="87" y="292"/>
                  </a:lnTo>
                  <a:lnTo>
                    <a:pt x="68" y="289"/>
                  </a:lnTo>
                  <a:lnTo>
                    <a:pt x="50" y="277"/>
                  </a:lnTo>
                  <a:lnTo>
                    <a:pt x="33" y="260"/>
                  </a:lnTo>
                  <a:lnTo>
                    <a:pt x="20" y="238"/>
                  </a:lnTo>
                  <a:lnTo>
                    <a:pt x="9" y="211"/>
                  </a:lnTo>
                  <a:lnTo>
                    <a:pt x="3" y="179"/>
                  </a:lnTo>
                  <a:lnTo>
                    <a:pt x="0" y="146"/>
                  </a:lnTo>
                  <a:lnTo>
                    <a:pt x="3" y="113"/>
                  </a:lnTo>
                  <a:lnTo>
                    <a:pt x="9" y="82"/>
                  </a:lnTo>
                  <a:lnTo>
                    <a:pt x="20" y="55"/>
                  </a:lnTo>
                  <a:lnTo>
                    <a:pt x="33" y="32"/>
                  </a:lnTo>
                  <a:lnTo>
                    <a:pt x="50" y="16"/>
                  </a:lnTo>
                  <a:lnTo>
                    <a:pt x="68" y="3"/>
                  </a:lnTo>
                  <a:lnTo>
                    <a:pt x="8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r"/>
              <a:endParaRPr lang="fr-FR"/>
            </a:p>
          </p:txBody>
        </p:sp>
        <p:sp>
          <p:nvSpPr>
            <p:cNvPr id="60" name="Freeform 6982"/>
            <p:cNvSpPr>
              <a:spLocks noEditPoints="1"/>
            </p:cNvSpPr>
            <p:nvPr/>
          </p:nvSpPr>
          <p:spPr bwMode="auto">
            <a:xfrm>
              <a:off x="4317021" y="6135081"/>
              <a:ext cx="226726" cy="432705"/>
            </a:xfrm>
            <a:custGeom>
              <a:avLst/>
              <a:gdLst>
                <a:gd name="T0" fmla="*/ 14 w 153"/>
                <a:gd name="T1" fmla="*/ 13 h 292"/>
                <a:gd name="T2" fmla="*/ 14 w 153"/>
                <a:gd name="T3" fmla="*/ 278 h 292"/>
                <a:gd name="T4" fmla="*/ 47 w 153"/>
                <a:gd name="T5" fmla="*/ 272 h 292"/>
                <a:gd name="T6" fmla="*/ 77 w 153"/>
                <a:gd name="T7" fmla="*/ 259 h 292"/>
                <a:gd name="T8" fmla="*/ 102 w 153"/>
                <a:gd name="T9" fmla="*/ 238 h 292"/>
                <a:gd name="T10" fmla="*/ 123 w 153"/>
                <a:gd name="T11" fmla="*/ 211 h 292"/>
                <a:gd name="T12" fmla="*/ 135 w 153"/>
                <a:gd name="T13" fmla="*/ 181 h 292"/>
                <a:gd name="T14" fmla="*/ 140 w 153"/>
                <a:gd name="T15" fmla="*/ 146 h 292"/>
                <a:gd name="T16" fmla="*/ 135 w 153"/>
                <a:gd name="T17" fmla="*/ 112 h 292"/>
                <a:gd name="T18" fmla="*/ 123 w 153"/>
                <a:gd name="T19" fmla="*/ 80 h 292"/>
                <a:gd name="T20" fmla="*/ 102 w 153"/>
                <a:gd name="T21" fmla="*/ 55 h 292"/>
                <a:gd name="T22" fmla="*/ 77 w 153"/>
                <a:gd name="T23" fmla="*/ 34 h 292"/>
                <a:gd name="T24" fmla="*/ 47 w 153"/>
                <a:gd name="T25" fmla="*/ 19 h 292"/>
                <a:gd name="T26" fmla="*/ 14 w 153"/>
                <a:gd name="T27" fmla="*/ 13 h 292"/>
                <a:gd name="T28" fmla="*/ 6 w 153"/>
                <a:gd name="T29" fmla="*/ 0 h 292"/>
                <a:gd name="T30" fmla="*/ 41 w 153"/>
                <a:gd name="T31" fmla="*/ 3 h 292"/>
                <a:gd name="T32" fmla="*/ 71 w 153"/>
                <a:gd name="T33" fmla="*/ 16 h 292"/>
                <a:gd name="T34" fmla="*/ 98 w 153"/>
                <a:gd name="T35" fmla="*/ 32 h 292"/>
                <a:gd name="T36" fmla="*/ 120 w 153"/>
                <a:gd name="T37" fmla="*/ 55 h 292"/>
                <a:gd name="T38" fmla="*/ 138 w 153"/>
                <a:gd name="T39" fmla="*/ 82 h 292"/>
                <a:gd name="T40" fmla="*/ 149 w 153"/>
                <a:gd name="T41" fmla="*/ 113 h 292"/>
                <a:gd name="T42" fmla="*/ 153 w 153"/>
                <a:gd name="T43" fmla="*/ 146 h 292"/>
                <a:gd name="T44" fmla="*/ 149 w 153"/>
                <a:gd name="T45" fmla="*/ 179 h 292"/>
                <a:gd name="T46" fmla="*/ 138 w 153"/>
                <a:gd name="T47" fmla="*/ 211 h 292"/>
                <a:gd name="T48" fmla="*/ 120 w 153"/>
                <a:gd name="T49" fmla="*/ 238 h 292"/>
                <a:gd name="T50" fmla="*/ 98 w 153"/>
                <a:gd name="T51" fmla="*/ 260 h 292"/>
                <a:gd name="T52" fmla="*/ 71 w 153"/>
                <a:gd name="T53" fmla="*/ 277 h 292"/>
                <a:gd name="T54" fmla="*/ 41 w 153"/>
                <a:gd name="T55" fmla="*/ 289 h 292"/>
                <a:gd name="T56" fmla="*/ 6 w 153"/>
                <a:gd name="T57" fmla="*/ 292 h 292"/>
                <a:gd name="T58" fmla="*/ 3 w 153"/>
                <a:gd name="T59" fmla="*/ 292 h 292"/>
                <a:gd name="T60" fmla="*/ 2 w 153"/>
                <a:gd name="T61" fmla="*/ 289 h 292"/>
                <a:gd name="T62" fmla="*/ 0 w 153"/>
                <a:gd name="T63" fmla="*/ 286 h 292"/>
                <a:gd name="T64" fmla="*/ 0 w 153"/>
                <a:gd name="T65" fmla="*/ 6 h 292"/>
                <a:gd name="T66" fmla="*/ 2 w 153"/>
                <a:gd name="T67" fmla="*/ 3 h 292"/>
                <a:gd name="T68" fmla="*/ 3 w 153"/>
                <a:gd name="T69" fmla="*/ 0 h 292"/>
                <a:gd name="T70" fmla="*/ 6 w 153"/>
                <a:gd name="T7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3" h="292">
                  <a:moveTo>
                    <a:pt x="14" y="13"/>
                  </a:moveTo>
                  <a:lnTo>
                    <a:pt x="14" y="278"/>
                  </a:lnTo>
                  <a:lnTo>
                    <a:pt x="47" y="272"/>
                  </a:lnTo>
                  <a:lnTo>
                    <a:pt x="77" y="259"/>
                  </a:lnTo>
                  <a:lnTo>
                    <a:pt x="102" y="238"/>
                  </a:lnTo>
                  <a:lnTo>
                    <a:pt x="123" y="211"/>
                  </a:lnTo>
                  <a:lnTo>
                    <a:pt x="135" y="181"/>
                  </a:lnTo>
                  <a:lnTo>
                    <a:pt x="140" y="146"/>
                  </a:lnTo>
                  <a:lnTo>
                    <a:pt x="135" y="112"/>
                  </a:lnTo>
                  <a:lnTo>
                    <a:pt x="123" y="80"/>
                  </a:lnTo>
                  <a:lnTo>
                    <a:pt x="102" y="55"/>
                  </a:lnTo>
                  <a:lnTo>
                    <a:pt x="77" y="34"/>
                  </a:lnTo>
                  <a:lnTo>
                    <a:pt x="47" y="19"/>
                  </a:lnTo>
                  <a:lnTo>
                    <a:pt x="14" y="13"/>
                  </a:lnTo>
                  <a:close/>
                  <a:moveTo>
                    <a:pt x="6" y="0"/>
                  </a:moveTo>
                  <a:lnTo>
                    <a:pt x="41" y="3"/>
                  </a:lnTo>
                  <a:lnTo>
                    <a:pt x="71" y="16"/>
                  </a:lnTo>
                  <a:lnTo>
                    <a:pt x="98" y="32"/>
                  </a:lnTo>
                  <a:lnTo>
                    <a:pt x="120" y="55"/>
                  </a:lnTo>
                  <a:lnTo>
                    <a:pt x="138" y="82"/>
                  </a:lnTo>
                  <a:lnTo>
                    <a:pt x="149" y="113"/>
                  </a:lnTo>
                  <a:lnTo>
                    <a:pt x="153" y="146"/>
                  </a:lnTo>
                  <a:lnTo>
                    <a:pt x="149" y="179"/>
                  </a:lnTo>
                  <a:lnTo>
                    <a:pt x="138" y="211"/>
                  </a:lnTo>
                  <a:lnTo>
                    <a:pt x="120" y="238"/>
                  </a:lnTo>
                  <a:lnTo>
                    <a:pt x="98" y="260"/>
                  </a:lnTo>
                  <a:lnTo>
                    <a:pt x="71" y="277"/>
                  </a:lnTo>
                  <a:lnTo>
                    <a:pt x="41" y="289"/>
                  </a:lnTo>
                  <a:lnTo>
                    <a:pt x="6" y="292"/>
                  </a:lnTo>
                  <a:lnTo>
                    <a:pt x="3" y="292"/>
                  </a:lnTo>
                  <a:lnTo>
                    <a:pt x="2" y="289"/>
                  </a:lnTo>
                  <a:lnTo>
                    <a:pt x="0" y="286"/>
                  </a:lnTo>
                  <a:lnTo>
                    <a:pt x="0" y="6"/>
                  </a:lnTo>
                  <a:lnTo>
                    <a:pt x="2" y="3"/>
                  </a:lnTo>
                  <a:lnTo>
                    <a:pt x="3" y="0"/>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r"/>
              <a:endParaRPr lang="fr-FR"/>
            </a:p>
          </p:txBody>
        </p:sp>
        <p:sp>
          <p:nvSpPr>
            <p:cNvPr id="61" name="Freeform 6983"/>
            <p:cNvSpPr>
              <a:spLocks noEditPoints="1"/>
            </p:cNvSpPr>
            <p:nvPr/>
          </p:nvSpPr>
          <p:spPr bwMode="auto">
            <a:xfrm>
              <a:off x="4111041" y="6269930"/>
              <a:ext cx="432705" cy="164488"/>
            </a:xfrm>
            <a:custGeom>
              <a:avLst/>
              <a:gdLst>
                <a:gd name="T0" fmla="*/ 21 w 292"/>
                <a:gd name="T1" fmla="*/ 12 h 111"/>
                <a:gd name="T2" fmla="*/ 15 w 292"/>
                <a:gd name="T3" fmla="*/ 34 h 111"/>
                <a:gd name="T4" fmla="*/ 13 w 292"/>
                <a:gd name="T5" fmla="*/ 55 h 111"/>
                <a:gd name="T6" fmla="*/ 15 w 292"/>
                <a:gd name="T7" fmla="*/ 76 h 111"/>
                <a:gd name="T8" fmla="*/ 21 w 292"/>
                <a:gd name="T9" fmla="*/ 97 h 111"/>
                <a:gd name="T10" fmla="*/ 271 w 292"/>
                <a:gd name="T11" fmla="*/ 97 h 111"/>
                <a:gd name="T12" fmla="*/ 277 w 292"/>
                <a:gd name="T13" fmla="*/ 76 h 111"/>
                <a:gd name="T14" fmla="*/ 279 w 292"/>
                <a:gd name="T15" fmla="*/ 55 h 111"/>
                <a:gd name="T16" fmla="*/ 277 w 292"/>
                <a:gd name="T17" fmla="*/ 34 h 111"/>
                <a:gd name="T18" fmla="*/ 271 w 292"/>
                <a:gd name="T19" fmla="*/ 12 h 111"/>
                <a:gd name="T20" fmla="*/ 21 w 292"/>
                <a:gd name="T21" fmla="*/ 12 h 111"/>
                <a:gd name="T22" fmla="*/ 16 w 292"/>
                <a:gd name="T23" fmla="*/ 0 h 111"/>
                <a:gd name="T24" fmla="*/ 276 w 292"/>
                <a:gd name="T25" fmla="*/ 0 h 111"/>
                <a:gd name="T26" fmla="*/ 279 w 292"/>
                <a:gd name="T27" fmla="*/ 0 h 111"/>
                <a:gd name="T28" fmla="*/ 280 w 292"/>
                <a:gd name="T29" fmla="*/ 1 h 111"/>
                <a:gd name="T30" fmla="*/ 282 w 292"/>
                <a:gd name="T31" fmla="*/ 4 h 111"/>
                <a:gd name="T32" fmla="*/ 289 w 292"/>
                <a:gd name="T33" fmla="*/ 30 h 111"/>
                <a:gd name="T34" fmla="*/ 292 w 292"/>
                <a:gd name="T35" fmla="*/ 55 h 111"/>
                <a:gd name="T36" fmla="*/ 289 w 292"/>
                <a:gd name="T37" fmla="*/ 81 h 111"/>
                <a:gd name="T38" fmla="*/ 282 w 292"/>
                <a:gd name="T39" fmla="*/ 106 h 111"/>
                <a:gd name="T40" fmla="*/ 280 w 292"/>
                <a:gd name="T41" fmla="*/ 109 h 111"/>
                <a:gd name="T42" fmla="*/ 279 w 292"/>
                <a:gd name="T43" fmla="*/ 111 h 111"/>
                <a:gd name="T44" fmla="*/ 276 w 292"/>
                <a:gd name="T45" fmla="*/ 111 h 111"/>
                <a:gd name="T46" fmla="*/ 16 w 292"/>
                <a:gd name="T47" fmla="*/ 111 h 111"/>
                <a:gd name="T48" fmla="*/ 13 w 292"/>
                <a:gd name="T49" fmla="*/ 111 h 111"/>
                <a:gd name="T50" fmla="*/ 10 w 292"/>
                <a:gd name="T51" fmla="*/ 109 h 111"/>
                <a:gd name="T52" fmla="*/ 10 w 292"/>
                <a:gd name="T53" fmla="*/ 106 h 111"/>
                <a:gd name="T54" fmla="*/ 3 w 292"/>
                <a:gd name="T55" fmla="*/ 81 h 111"/>
                <a:gd name="T56" fmla="*/ 0 w 292"/>
                <a:gd name="T57" fmla="*/ 55 h 111"/>
                <a:gd name="T58" fmla="*/ 3 w 292"/>
                <a:gd name="T59" fmla="*/ 30 h 111"/>
                <a:gd name="T60" fmla="*/ 10 w 292"/>
                <a:gd name="T61" fmla="*/ 4 h 111"/>
                <a:gd name="T62" fmla="*/ 10 w 292"/>
                <a:gd name="T63" fmla="*/ 1 h 111"/>
                <a:gd name="T64" fmla="*/ 13 w 292"/>
                <a:gd name="T65" fmla="*/ 0 h 111"/>
                <a:gd name="T66" fmla="*/ 16 w 292"/>
                <a:gd name="T6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2" h="111">
                  <a:moveTo>
                    <a:pt x="21" y="12"/>
                  </a:moveTo>
                  <a:lnTo>
                    <a:pt x="15" y="34"/>
                  </a:lnTo>
                  <a:lnTo>
                    <a:pt x="13" y="55"/>
                  </a:lnTo>
                  <a:lnTo>
                    <a:pt x="15" y="76"/>
                  </a:lnTo>
                  <a:lnTo>
                    <a:pt x="21" y="97"/>
                  </a:lnTo>
                  <a:lnTo>
                    <a:pt x="271" y="97"/>
                  </a:lnTo>
                  <a:lnTo>
                    <a:pt x="277" y="76"/>
                  </a:lnTo>
                  <a:lnTo>
                    <a:pt x="279" y="55"/>
                  </a:lnTo>
                  <a:lnTo>
                    <a:pt x="277" y="34"/>
                  </a:lnTo>
                  <a:lnTo>
                    <a:pt x="271" y="12"/>
                  </a:lnTo>
                  <a:lnTo>
                    <a:pt x="21" y="12"/>
                  </a:lnTo>
                  <a:close/>
                  <a:moveTo>
                    <a:pt x="16" y="0"/>
                  </a:moveTo>
                  <a:lnTo>
                    <a:pt x="276" y="0"/>
                  </a:lnTo>
                  <a:lnTo>
                    <a:pt x="279" y="0"/>
                  </a:lnTo>
                  <a:lnTo>
                    <a:pt x="280" y="1"/>
                  </a:lnTo>
                  <a:lnTo>
                    <a:pt x="282" y="4"/>
                  </a:lnTo>
                  <a:lnTo>
                    <a:pt x="289" y="30"/>
                  </a:lnTo>
                  <a:lnTo>
                    <a:pt x="292" y="55"/>
                  </a:lnTo>
                  <a:lnTo>
                    <a:pt x="289" y="81"/>
                  </a:lnTo>
                  <a:lnTo>
                    <a:pt x="282" y="106"/>
                  </a:lnTo>
                  <a:lnTo>
                    <a:pt x="280" y="109"/>
                  </a:lnTo>
                  <a:lnTo>
                    <a:pt x="279" y="111"/>
                  </a:lnTo>
                  <a:lnTo>
                    <a:pt x="276" y="111"/>
                  </a:lnTo>
                  <a:lnTo>
                    <a:pt x="16" y="111"/>
                  </a:lnTo>
                  <a:lnTo>
                    <a:pt x="13" y="111"/>
                  </a:lnTo>
                  <a:lnTo>
                    <a:pt x="10" y="109"/>
                  </a:lnTo>
                  <a:lnTo>
                    <a:pt x="10" y="106"/>
                  </a:lnTo>
                  <a:lnTo>
                    <a:pt x="3" y="81"/>
                  </a:lnTo>
                  <a:lnTo>
                    <a:pt x="0" y="55"/>
                  </a:lnTo>
                  <a:lnTo>
                    <a:pt x="3" y="30"/>
                  </a:lnTo>
                  <a:lnTo>
                    <a:pt x="10" y="4"/>
                  </a:lnTo>
                  <a:lnTo>
                    <a:pt x="10" y="1"/>
                  </a:lnTo>
                  <a:lnTo>
                    <a:pt x="13" y="0"/>
                  </a:lnTo>
                  <a:lnTo>
                    <a:pt x="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algn="r"/>
              <a:endParaRPr lang="fr-FR"/>
            </a:p>
          </p:txBody>
        </p:sp>
      </p:grpSp>
      <p:sp>
        <p:nvSpPr>
          <p:cNvPr id="39" name="Isosceles Triangle 38"/>
          <p:cNvSpPr/>
          <p:nvPr/>
        </p:nvSpPr>
        <p:spPr>
          <a:xfrm>
            <a:off x="4572657" y="2805613"/>
            <a:ext cx="3016824" cy="1280989"/>
          </a:xfrm>
          <a:prstGeom prst="triangl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47" name="Title 20"/>
          <p:cNvSpPr txBox="1">
            <a:spLocks/>
          </p:cNvSpPr>
          <p:nvPr/>
        </p:nvSpPr>
        <p:spPr bwMode="auto">
          <a:xfrm>
            <a:off x="4695348" y="4225364"/>
            <a:ext cx="2661095"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400">
                <a:solidFill>
                  <a:schemeClr val="tx1">
                    <a:lumMod val="65000"/>
                    <a:lumOff val="35000"/>
                  </a:schemeClr>
                </a:solidFill>
                <a:latin typeface="+mn-lt"/>
                <a:cs typeface="Open Sans Light" pitchFamily="34" charset="0"/>
              </a:rPr>
              <a:t>Grâce à la centralisation, il peut arriver que les travaux de plusieurs personnes se chevauchent. L’outil va alors aider les parties prenantes à gérer ce conflit.</a:t>
            </a:r>
          </a:p>
        </p:txBody>
      </p:sp>
      <p:sp>
        <p:nvSpPr>
          <p:cNvPr id="50" name="Title 20"/>
          <p:cNvSpPr txBox="1">
            <a:spLocks/>
          </p:cNvSpPr>
          <p:nvPr/>
        </p:nvSpPr>
        <p:spPr bwMode="auto">
          <a:xfrm>
            <a:off x="4681348" y="3775701"/>
            <a:ext cx="2789702"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000" b="1" spc="300">
                <a:solidFill>
                  <a:schemeClr val="bg1"/>
                </a:solidFill>
                <a:latin typeface="BNPP Sans Condensed" panose="02000000000000000000" pitchFamily="2" charset="0"/>
                <a:cs typeface="Open Sans Light" pitchFamily="34" charset="0"/>
              </a:rPr>
              <a:t>GESTION DE CONFLITS</a:t>
            </a:r>
          </a:p>
        </p:txBody>
      </p:sp>
      <p:sp>
        <p:nvSpPr>
          <p:cNvPr id="40" name="Isosceles Triangle 39"/>
          <p:cNvSpPr/>
          <p:nvPr/>
        </p:nvSpPr>
        <p:spPr>
          <a:xfrm>
            <a:off x="8683476" y="2805613"/>
            <a:ext cx="3016824" cy="1280989"/>
          </a:xfrm>
          <a:prstGeom prst="triangle">
            <a:avLst/>
          </a:prstGeom>
          <a:solidFill>
            <a:schemeClr val="accent4"/>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48" name="Title 20"/>
          <p:cNvSpPr txBox="1">
            <a:spLocks/>
          </p:cNvSpPr>
          <p:nvPr/>
        </p:nvSpPr>
        <p:spPr bwMode="auto">
          <a:xfrm>
            <a:off x="8861340" y="4225945"/>
            <a:ext cx="2661095"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400">
                <a:solidFill>
                  <a:schemeClr val="tx1">
                    <a:lumMod val="65000"/>
                    <a:lumOff val="35000"/>
                  </a:schemeClr>
                </a:solidFill>
                <a:latin typeface="+mn-lt"/>
                <a:cs typeface="Open Sans Light" pitchFamily="34" charset="0"/>
              </a:rPr>
              <a:t>Git offre également un support de développement non-linéaire. Il est possible de partir de n’importe quelle version du code pour faire des expérimentations avant de décider (ou non) de les inclure.</a:t>
            </a:r>
          </a:p>
        </p:txBody>
      </p:sp>
      <p:sp>
        <p:nvSpPr>
          <p:cNvPr id="53" name="Title 20"/>
          <p:cNvSpPr txBox="1">
            <a:spLocks/>
          </p:cNvSpPr>
          <p:nvPr/>
        </p:nvSpPr>
        <p:spPr bwMode="auto">
          <a:xfrm>
            <a:off x="8797036" y="3653065"/>
            <a:ext cx="2789702" cy="47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NON-LINEAIRE</a:t>
            </a:r>
          </a:p>
        </p:txBody>
      </p:sp>
      <p:sp>
        <p:nvSpPr>
          <p:cNvPr id="42" name="Isosceles Triangle 41"/>
          <p:cNvSpPr/>
          <p:nvPr/>
        </p:nvSpPr>
        <p:spPr>
          <a:xfrm flipV="1">
            <a:off x="6628067" y="2478646"/>
            <a:ext cx="3016824" cy="1280989"/>
          </a:xfrm>
          <a:prstGeom prst="triangle">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p>
            <a:pPr algn="ctr"/>
            <a:endParaRPr lang="fr-FR" sz="1400">
              <a:solidFill>
                <a:schemeClr val="tx1"/>
              </a:solidFill>
            </a:endParaRPr>
          </a:p>
        </p:txBody>
      </p:sp>
      <p:sp>
        <p:nvSpPr>
          <p:cNvPr id="49" name="Title 20"/>
          <p:cNvSpPr txBox="1">
            <a:spLocks/>
          </p:cNvSpPr>
          <p:nvPr/>
        </p:nvSpPr>
        <p:spPr bwMode="auto">
          <a:xfrm>
            <a:off x="6899529" y="1471416"/>
            <a:ext cx="266109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rIns="0" bIns="0" anchor="ctr">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fontAlgn="base">
              <a:spcBef>
                <a:spcPct val="0"/>
              </a:spcBef>
              <a:spcAft>
                <a:spcPct val="0"/>
              </a:spcAft>
            </a:pPr>
            <a:r>
              <a:rPr lang="fr-FR" altLang="pt-PT" sz="1400">
                <a:solidFill>
                  <a:schemeClr val="tx1">
                    <a:lumMod val="65000"/>
                    <a:lumOff val="35000"/>
                  </a:schemeClr>
                </a:solidFill>
                <a:latin typeface="+mn-lt"/>
                <a:cs typeface="Open Sans Light" pitchFamily="34" charset="0"/>
              </a:rPr>
              <a:t>Git permet de fixer le code à n’importe quel moment afin d’en faire une version. Cette versione st alors archivée et consultable.</a:t>
            </a:r>
          </a:p>
        </p:txBody>
      </p:sp>
      <p:sp>
        <p:nvSpPr>
          <p:cNvPr id="52" name="Title 20"/>
          <p:cNvSpPr txBox="1">
            <a:spLocks/>
          </p:cNvSpPr>
          <p:nvPr/>
        </p:nvSpPr>
        <p:spPr bwMode="auto">
          <a:xfrm>
            <a:off x="6725439" y="2539990"/>
            <a:ext cx="2789702" cy="477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tIns="0">
            <a:spAutoFit/>
          </a:bodyPr>
          <a:lstStyle>
            <a:lvl1pPr defTabSz="457200">
              <a:defRPr sz="4300">
                <a:solidFill>
                  <a:schemeClr val="tx1"/>
                </a:solidFill>
                <a:latin typeface="Calibri" pitchFamily="34" charset="0"/>
                <a:ea typeface="MS PGothic" pitchFamily="34" charset="-128"/>
              </a:defRPr>
            </a:lvl1pPr>
            <a:lvl2pPr marL="742950" indent="-285750" defTabSz="457200">
              <a:defRPr sz="4300">
                <a:solidFill>
                  <a:schemeClr val="tx1"/>
                </a:solidFill>
                <a:latin typeface="Calibri" pitchFamily="34" charset="0"/>
                <a:ea typeface="MS PGothic" pitchFamily="34" charset="-128"/>
              </a:defRPr>
            </a:lvl2pPr>
            <a:lvl3pPr marL="1143000" indent="-228600" defTabSz="457200">
              <a:defRPr sz="4300">
                <a:solidFill>
                  <a:schemeClr val="tx1"/>
                </a:solidFill>
                <a:latin typeface="Calibri" pitchFamily="34" charset="0"/>
                <a:ea typeface="MS PGothic" pitchFamily="34" charset="-128"/>
              </a:defRPr>
            </a:lvl3pPr>
            <a:lvl4pPr marL="1600200" indent="-228600" defTabSz="457200">
              <a:defRPr sz="4300">
                <a:solidFill>
                  <a:schemeClr val="tx1"/>
                </a:solidFill>
                <a:latin typeface="Calibri" pitchFamily="34" charset="0"/>
                <a:ea typeface="MS PGothic" pitchFamily="34" charset="-128"/>
              </a:defRPr>
            </a:lvl4pPr>
            <a:lvl5pPr marL="2057400" indent="-228600" defTabSz="457200">
              <a:defRPr sz="4300">
                <a:solidFill>
                  <a:schemeClr val="tx1"/>
                </a:solidFill>
                <a:latin typeface="Calibri" pitchFamily="34" charset="0"/>
                <a:ea typeface="MS PGothic" pitchFamily="34" charset="-128"/>
              </a:defRPr>
            </a:lvl5pPr>
            <a:lvl6pPr marL="2514600" indent="-228600" defTabSz="457200" fontAlgn="base">
              <a:spcBef>
                <a:spcPct val="0"/>
              </a:spcBef>
              <a:spcAft>
                <a:spcPct val="0"/>
              </a:spcAft>
              <a:defRPr sz="4300">
                <a:solidFill>
                  <a:schemeClr val="tx1"/>
                </a:solidFill>
                <a:latin typeface="Calibri" pitchFamily="34" charset="0"/>
                <a:ea typeface="MS PGothic" pitchFamily="34" charset="-128"/>
              </a:defRPr>
            </a:lvl6pPr>
            <a:lvl7pPr marL="2971800" indent="-228600" defTabSz="457200" fontAlgn="base">
              <a:spcBef>
                <a:spcPct val="0"/>
              </a:spcBef>
              <a:spcAft>
                <a:spcPct val="0"/>
              </a:spcAft>
              <a:defRPr sz="4300">
                <a:solidFill>
                  <a:schemeClr val="tx1"/>
                </a:solidFill>
                <a:latin typeface="Calibri" pitchFamily="34" charset="0"/>
                <a:ea typeface="MS PGothic" pitchFamily="34" charset="-128"/>
              </a:defRPr>
            </a:lvl7pPr>
            <a:lvl8pPr marL="3429000" indent="-228600" defTabSz="457200" fontAlgn="base">
              <a:spcBef>
                <a:spcPct val="0"/>
              </a:spcBef>
              <a:spcAft>
                <a:spcPct val="0"/>
              </a:spcAft>
              <a:defRPr sz="4300">
                <a:solidFill>
                  <a:schemeClr val="tx1"/>
                </a:solidFill>
                <a:latin typeface="Calibri" pitchFamily="34" charset="0"/>
                <a:ea typeface="MS PGothic" pitchFamily="34" charset="-128"/>
              </a:defRPr>
            </a:lvl8pPr>
            <a:lvl9pPr marL="3886200" indent="-228600" defTabSz="457200" fontAlgn="base">
              <a:spcBef>
                <a:spcPct val="0"/>
              </a:spcBef>
              <a:spcAft>
                <a:spcPct val="0"/>
              </a:spcAft>
              <a:defRPr sz="4300">
                <a:solidFill>
                  <a:schemeClr val="tx1"/>
                </a:solidFill>
                <a:latin typeface="Calibri" pitchFamily="34" charset="0"/>
                <a:ea typeface="MS PGothic" pitchFamily="34" charset="-128"/>
              </a:defRPr>
            </a:lvl9pPr>
          </a:lstStyle>
          <a:p>
            <a:pPr algn="ctr" fontAlgn="base">
              <a:spcBef>
                <a:spcPct val="0"/>
              </a:spcBef>
              <a:spcAft>
                <a:spcPct val="0"/>
              </a:spcAft>
            </a:pPr>
            <a:r>
              <a:rPr lang="fr-FR" altLang="pt-PT" sz="2800" b="1" spc="300">
                <a:solidFill>
                  <a:schemeClr val="bg1"/>
                </a:solidFill>
                <a:latin typeface="BNPP Sans Condensed" panose="02000000000000000000" pitchFamily="2" charset="0"/>
                <a:cs typeface="Open Sans Light" pitchFamily="34" charset="0"/>
              </a:rPr>
              <a:t>VERSIONNING</a:t>
            </a:r>
          </a:p>
        </p:txBody>
      </p:sp>
      <p:pic>
        <p:nvPicPr>
          <p:cNvPr id="8" name="Image 7">
            <a:extLst>
              <a:ext uri="{FF2B5EF4-FFF2-40B4-BE49-F238E27FC236}">
                <a16:creationId xmlns:a16="http://schemas.microsoft.com/office/drawing/2014/main" id="{B9979CE4-1EE2-4A26-A2B0-AB755A2A080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795543" y="3019911"/>
            <a:ext cx="453757" cy="453757"/>
          </a:xfrm>
          <a:prstGeom prst="rect">
            <a:avLst/>
          </a:prstGeom>
        </p:spPr>
      </p:pic>
      <p:pic>
        <p:nvPicPr>
          <p:cNvPr id="10" name="Image 9">
            <a:extLst>
              <a:ext uri="{FF2B5EF4-FFF2-40B4-BE49-F238E27FC236}">
                <a16:creationId xmlns:a16="http://schemas.microsoft.com/office/drawing/2014/main" id="{86EE4DFC-36A7-4EFF-B213-E69DDA24CE8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756313" y="3001608"/>
            <a:ext cx="609524" cy="609524"/>
          </a:xfrm>
          <a:prstGeom prst="rect">
            <a:avLst/>
          </a:prstGeom>
        </p:spPr>
      </p:pic>
      <p:pic>
        <p:nvPicPr>
          <p:cNvPr id="15" name="Image 14">
            <a:extLst>
              <a:ext uri="{FF2B5EF4-FFF2-40B4-BE49-F238E27FC236}">
                <a16:creationId xmlns:a16="http://schemas.microsoft.com/office/drawing/2014/main" id="{01236749-1A9F-4A6D-859B-5B3EE2B604AD}"/>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851711" y="2924071"/>
            <a:ext cx="609524" cy="609524"/>
          </a:xfrm>
          <a:prstGeom prst="rect">
            <a:avLst/>
          </a:prstGeom>
        </p:spPr>
      </p:pic>
      <p:pic>
        <p:nvPicPr>
          <p:cNvPr id="92" name="Image 91">
            <a:extLst>
              <a:ext uri="{FF2B5EF4-FFF2-40B4-BE49-F238E27FC236}">
                <a16:creationId xmlns:a16="http://schemas.microsoft.com/office/drawing/2014/main" id="{8B42DDA2-5106-4D7A-99AB-8A221ED3EC01}"/>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65545" y="2967782"/>
            <a:ext cx="584228" cy="584228"/>
          </a:xfrm>
          <a:prstGeom prst="rect">
            <a:avLst/>
          </a:prstGeom>
        </p:spPr>
      </p:pic>
    </p:spTree>
    <p:extLst>
      <p:ext uri="{BB962C8B-B14F-4D97-AF65-F5344CB8AC3E}">
        <p14:creationId xmlns:p14="http://schemas.microsoft.com/office/powerpoint/2010/main" val="4427347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fr-FR" dirty="0"/>
              <a:t>Pourquoi git ?</a:t>
            </a:r>
          </a:p>
        </p:txBody>
      </p:sp>
      <p:sp>
        <p:nvSpPr>
          <p:cNvPr id="3" name="Footer Placeholder 1"/>
          <p:cNvSpPr>
            <a:spLocks noGrp="1"/>
          </p:cNvSpPr>
          <p:nvPr>
            <p:ph type="ftr" sz="quarter" idx="3"/>
          </p:nvPr>
        </p:nvSpPr>
        <p:spPr>
          <a:xfrm>
            <a:off x="8005291" y="6395179"/>
            <a:ext cx="2672600" cy="180042"/>
          </a:xfrm>
        </p:spPr>
        <p:txBody>
          <a:bodyPr/>
          <a:lstStyle/>
          <a:p>
            <a:pPr defTabSz="1211878">
              <a:defRPr/>
            </a:pPr>
            <a:r>
              <a:rPr lang="fr-FR" dirty="0">
                <a:solidFill>
                  <a:srgbClr val="000000"/>
                </a:solidFill>
              </a:rPr>
              <a:t>Formation Git</a:t>
            </a:r>
          </a:p>
        </p:txBody>
      </p:sp>
      <p:sp>
        <p:nvSpPr>
          <p:cNvPr id="4" name="Date Placeholder 2"/>
          <p:cNvSpPr>
            <a:spLocks noGrp="1"/>
          </p:cNvSpPr>
          <p:nvPr>
            <p:ph type="dt" sz="half" idx="2"/>
          </p:nvPr>
        </p:nvSpPr>
        <p:spPr>
          <a:xfrm>
            <a:off x="10748995" y="6395179"/>
            <a:ext cx="641574" cy="180042"/>
          </a:xfrm>
        </p:spPr>
        <p:txBody>
          <a:bodyPr/>
          <a:lstStyle/>
          <a:p>
            <a:pPr defTabSz="1211878">
              <a:defRPr/>
            </a:pPr>
            <a:fld id="{7C9636DB-111F-4C51-9C55-A781B6C6CB7A}" type="datetime1">
              <a:rPr lang="fr-FR" smtClean="0">
                <a:solidFill>
                  <a:srgbClr val="000000"/>
                </a:solidFill>
              </a:rPr>
              <a:t>05/03/2020</a:t>
            </a:fld>
            <a:endParaRPr lang="fr-FR">
              <a:solidFill>
                <a:srgbClr val="000000"/>
              </a:solidFill>
            </a:endParaRPr>
          </a:p>
        </p:txBody>
      </p:sp>
      <p:sp>
        <p:nvSpPr>
          <p:cNvPr id="5" name="Slide Number Placeholder 3"/>
          <p:cNvSpPr>
            <a:spLocks noGrp="1"/>
          </p:cNvSpPr>
          <p:nvPr>
            <p:ph type="sldNum" sz="quarter" idx="4"/>
          </p:nvPr>
        </p:nvSpPr>
        <p:spPr>
          <a:xfrm>
            <a:off x="11461675" y="6395179"/>
            <a:ext cx="238625" cy="180042"/>
          </a:xfrm>
        </p:spPr>
        <p:txBody>
          <a:bodyPr/>
          <a:lstStyle/>
          <a:p>
            <a:pPr defTabSz="1211878">
              <a:defRPr/>
            </a:pPr>
            <a:fld id="{276219AF-F5ED-455B-A512-B03AB3602319}" type="slidenum">
              <a:rPr lang="fr-FR" smtClean="0">
                <a:solidFill>
                  <a:srgbClr val="000000"/>
                </a:solidFill>
              </a:rPr>
              <a:pPr defTabSz="1211878">
                <a:defRPr/>
              </a:pPr>
              <a:t>9</a:t>
            </a:fld>
            <a:endParaRPr lang="fr-FR">
              <a:solidFill>
                <a:srgbClr val="000000"/>
              </a:solidFill>
            </a:endParaRPr>
          </a:p>
        </p:txBody>
      </p:sp>
      <p:grpSp>
        <p:nvGrpSpPr>
          <p:cNvPr id="311" name="Group 310"/>
          <p:cNvGrpSpPr/>
          <p:nvPr/>
        </p:nvGrpSpPr>
        <p:grpSpPr>
          <a:xfrm>
            <a:off x="1379181" y="1171662"/>
            <a:ext cx="8985166" cy="4444806"/>
            <a:chOff x="3843499" y="3719582"/>
            <a:chExt cx="16665619" cy="8244192"/>
          </a:xfrm>
          <a:solidFill>
            <a:schemeClr val="bg1">
              <a:lumMod val="85000"/>
            </a:schemeClr>
          </a:solidFill>
        </p:grpSpPr>
        <p:sp>
          <p:nvSpPr>
            <p:cNvPr id="312" name="Freeform 781"/>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3" name="Freeform 403"/>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4" name="Freeform 404"/>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5" name="Freeform 405"/>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6" name="Freeform 406"/>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7" name="Freeform 407"/>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8" name="Freeform 408"/>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19" name="Freeform 409"/>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0" name="Freeform 410"/>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1" name="Freeform 411"/>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2" name="Freeform 412"/>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3" name="Freeform 413"/>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4" name="Freeform 414"/>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5" name="Freeform 415"/>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6" name="Freeform 416"/>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7" name="Freeform 417"/>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8" name="Freeform 418"/>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29" name="Freeform 419"/>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0" name="Freeform 420"/>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1" name="Freeform 421"/>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2" name="Freeform 422"/>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3" name="Freeform 423"/>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4" name="Freeform 424"/>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5" name="Freeform 425"/>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6" name="Freeform 426"/>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7" name="Freeform 427"/>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8" name="Freeform 428"/>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39" name="Freeform 429"/>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grpSp>
          <p:nvGrpSpPr>
            <p:cNvPr id="340" name="Group 339"/>
            <p:cNvGrpSpPr/>
            <p:nvPr/>
          </p:nvGrpSpPr>
          <p:grpSpPr>
            <a:xfrm>
              <a:off x="17709756" y="6761778"/>
              <a:ext cx="697449" cy="662593"/>
              <a:chOff x="5961121" y="2686387"/>
              <a:chExt cx="288233" cy="273757"/>
            </a:xfrm>
            <a:grpFill/>
          </p:grpSpPr>
          <p:sp>
            <p:nvSpPr>
              <p:cNvPr id="705"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6"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grpSp>
        <p:sp>
          <p:nvSpPr>
            <p:cNvPr id="341" name="Freeform 432"/>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2" name="Freeform 433"/>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3" name="Freeform 434"/>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4" name="Freeform 435"/>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5" name="Freeform 436"/>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6" name="Freeform 437"/>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7" name="Freeform 438"/>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8" name="Freeform 439"/>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49" name="Freeform 440"/>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0" name="Freeform 441"/>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1" name="Freeform 442"/>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2" name="Freeform 443"/>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3" name="Freeform 444"/>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4" name="Freeform 445"/>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5" name="Freeform 446"/>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6" name="Freeform 447"/>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7" name="Freeform 448"/>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8" name="Freeform 449"/>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59" name="Freeform 450"/>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0" name="Freeform 451"/>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1" name="Freeform 452"/>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2" name="Freeform 453"/>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3" name="Freeform 454"/>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4" name="Freeform 455"/>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5" name="Freeform 456"/>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6" name="Freeform 457"/>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7" name="Freeform 458"/>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8" name="Freeform 459"/>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69" name="Freeform 460"/>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0" name="Freeform 461"/>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1" name="Freeform 462"/>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2" name="Freeform 463"/>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3" name="Freeform 464"/>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4" name="Freeform 465"/>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5" name="Freeform 466"/>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6" name="Freeform 467"/>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7" name="Freeform 468"/>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8" name="Freeform 469"/>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79" name="Freeform 470"/>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0" name="Freeform 471"/>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1" name="Freeform 472"/>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2" name="Freeform 473"/>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3" name="Freeform 474"/>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4" name="Freeform 475"/>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5" name="Freeform 476"/>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6" name="Freeform 477"/>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7" name="Freeform 478"/>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8" name="Freeform 479"/>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89" name="Freeform 480"/>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0" name="Freeform 481"/>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1" name="Freeform 482"/>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2" name="Freeform 483"/>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3" name="Freeform 484"/>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4" name="Freeform 485"/>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5" name="Freeform 486"/>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6" name="Freeform 487"/>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7" name="Freeform 488"/>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8" name="Freeform 489"/>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399" name="Freeform 490"/>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0" name="Freeform 491"/>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1" name="Freeform 492"/>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2" name="Freeform 493"/>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3" name="Freeform 494"/>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4" name="Freeform 495"/>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5" name="Freeform 496"/>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6" name="Freeform 497"/>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7" name="Freeform 498"/>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8" name="Freeform 499"/>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09" name="Freeform 500"/>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0" name="Freeform 501"/>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1" name="Freeform 502"/>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2" name="Freeform 503"/>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3" name="Freeform 504"/>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4" name="Freeform 505"/>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5" name="Freeform 506"/>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6" name="Freeform 507"/>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7" name="Freeform 508"/>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8" name="Freeform 509"/>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19" name="Freeform 510"/>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0" name="Freeform 511"/>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1" name="Freeform 512"/>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2" name="Freeform 513"/>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3" name="Freeform 514"/>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4" name="Freeform 515"/>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5" name="Freeform 516"/>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6" name="Freeform 517"/>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7" name="Freeform 518"/>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8" name="Freeform 519"/>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29" name="Freeform 520"/>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0" name="Freeform 521"/>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1" name="Freeform 522"/>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2" name="Freeform 523"/>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3" name="Freeform 524"/>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4" name="Freeform 525"/>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5" name="Freeform 526"/>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6" name="Freeform 527"/>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7" name="Freeform 528"/>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8" name="Freeform 529"/>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39" name="Freeform 530"/>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0" name="Freeform 531"/>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1" name="Freeform 532"/>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2" name="Freeform 533"/>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3" name="Freeform 534"/>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4" name="Freeform 535"/>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5" name="Freeform 536"/>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6" name="Freeform 537"/>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7" name="Freeform 538"/>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8" name="Freeform 539"/>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49" name="Freeform 540"/>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0" name="Freeform 541"/>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1" name="Freeform 542"/>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2" name="Freeform 543"/>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3" name="Freeform 544"/>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4" name="Freeform 545"/>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5" name="Freeform 546"/>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6" name="Freeform 547"/>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7" name="Freeform 548"/>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8" name="Freeform 549"/>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59" name="Freeform 550"/>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0" name="Freeform 551"/>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1" name="Freeform 552"/>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2" name="Freeform 553"/>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3" name="Freeform 554"/>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4" name="Freeform 555"/>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5" name="Freeform 556"/>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6" name="Freeform 557"/>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7" name="Freeform 558"/>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8" name="Freeform 559"/>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69" name="Freeform 560"/>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0" name="Freeform 561"/>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1" name="Freeform 562"/>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2" name="Freeform 563"/>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3" name="Freeform 564"/>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4" name="Freeform 565"/>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5" name="Freeform 566"/>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6" name="Freeform 567"/>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7" name="Freeform 568"/>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8" name="Freeform 569"/>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79" name="Freeform 570"/>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0" name="Freeform 571"/>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1" name="Freeform 572"/>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2" name="Freeform 573"/>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3" name="Freeform 574"/>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4" name="Freeform 575"/>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5" name="Freeform 576"/>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6" name="Freeform 577"/>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7" name="Freeform 578"/>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8" name="Freeform 579"/>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89" name="Freeform 580"/>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0" name="Freeform 581"/>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1" name="Freeform 582"/>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2" name="Freeform 583"/>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3" name="Freeform 584"/>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4" name="Freeform 585"/>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5" name="Freeform 586"/>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6" name="Freeform 587"/>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7" name="Freeform 588"/>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8" name="Freeform 589"/>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499" name="Freeform 590"/>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0" name="Freeform 591"/>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1" name="Freeform 592"/>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2" name="Freeform 593"/>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3" name="Freeform 594"/>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4" name="Freeform 595"/>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5" name="Freeform 596"/>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6" name="Freeform 597"/>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7" name="Freeform 598"/>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8" name="Freeform 599"/>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09" name="Freeform 600"/>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0" name="Freeform 601"/>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1" name="Freeform 602"/>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2" name="Freeform 604"/>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3" name="Freeform 605"/>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4" name="Freeform 606"/>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5" name="Freeform 607"/>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6" name="Freeform 608"/>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7" name="Freeform 609"/>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8" name="Freeform 610"/>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19" name="Freeform 611"/>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0" name="Freeform 612"/>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1" name="Rectangle 613"/>
            <p:cNvSpPr>
              <a:spLocks noChangeArrowheads="1"/>
            </p:cNvSpPr>
            <p:nvPr/>
          </p:nvSpPr>
          <p:spPr bwMode="auto">
            <a:xfrm>
              <a:off x="12451788" y="5197675"/>
              <a:ext cx="3187" cy="3188"/>
            </a:xfrm>
            <a:prstGeom prst="rect">
              <a:avLst/>
            </a:pr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2" name="Freeform 614"/>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3" name="Freeform 615"/>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4" name="Freeform 616"/>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5" name="Freeform 617"/>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6" name="Freeform 618"/>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7" name="Freeform 619"/>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8" name="Freeform 620"/>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29" name="Freeform 621"/>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0" name="Freeform 622"/>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1" name="Freeform 623"/>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2" name="Freeform 624"/>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3" name="Freeform 625"/>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4" name="Freeform 626"/>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5" name="Freeform 627"/>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6" name="Freeform 628"/>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7" name="Freeform 629"/>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8" name="Freeform 630"/>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39" name="Freeform 631"/>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0" name="Freeform 632"/>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1" name="Freeform 633"/>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2" name="Freeform 634"/>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3" name="Freeform 635"/>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4" name="Freeform 636"/>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5" name="Freeform 637"/>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6" name="Freeform 638"/>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7" name="Freeform 639"/>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8" name="Freeform 640"/>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49" name="Freeform 641"/>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0" name="Freeform 642"/>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1" name="Freeform 643"/>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2" name="Freeform 644"/>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3" name="Freeform 645"/>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4" name="Freeform 646"/>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5" name="Freeform 647"/>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6" name="Freeform 648"/>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7" name="Freeform 649"/>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8" name="Freeform 650"/>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59" name="Freeform 651"/>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0" name="Freeform 652"/>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1" name="Freeform 653"/>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2" name="Freeform 654"/>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3" name="Freeform 655"/>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4" name="Freeform 656"/>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5" name="Freeform 657"/>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6" name="Freeform 658"/>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7" name="Freeform 659"/>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8" name="Freeform 660"/>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69" name="Freeform 661"/>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0" name="Freeform 662"/>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1" name="Freeform 663"/>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2" name="Freeform 664"/>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3" name="Freeform 665"/>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4" name="Freeform 666"/>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5" name="Freeform 667"/>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6" name="Freeform 668"/>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7" name="Freeform 669"/>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8" name="Freeform 670"/>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79" name="Freeform 671"/>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0" name="Freeform 672"/>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1" name="Freeform 673"/>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2" name="Freeform 674"/>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3" name="Freeform 675"/>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4" name="Freeform 676"/>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5" name="Freeform 677"/>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6" name="Freeform 678"/>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7" name="Freeform 679"/>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8" name="Freeform 680"/>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89" name="Freeform 681"/>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0" name="Freeform 682"/>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1" name="Freeform 683"/>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2" name="Freeform 684"/>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3" name="Freeform 685"/>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4" name="Freeform 686"/>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5" name="Freeform 687"/>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6" name="Freeform 688"/>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7" name="Freeform 689"/>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8" name="Freeform 690"/>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599" name="Freeform 691"/>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0" name="Freeform 692"/>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1" name="Freeform 693"/>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2" name="Freeform 694"/>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3" name="Freeform 695"/>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4" name="Freeform 696"/>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5" name="Freeform 697"/>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6" name="Freeform 698"/>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7" name="Freeform 699"/>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8" name="Freeform 700"/>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09" name="Freeform 701"/>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0" name="Freeform 702"/>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1" name="Freeform 703"/>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2" name="Freeform 704"/>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3" name="Freeform 705"/>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4" name="Freeform 706"/>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5" name="Freeform 707"/>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6" name="Freeform 708"/>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7" name="Freeform 709"/>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8" name="Freeform 710"/>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19" name="Freeform 711"/>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0" name="Freeform 712"/>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1" name="Freeform 713"/>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2" name="Freeform 714"/>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3" name="Freeform 715"/>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4" name="Freeform 716"/>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5" name="Freeform 717"/>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6" name="Freeform 718"/>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7" name="Freeform 719"/>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8" name="Freeform 720"/>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29" name="Freeform 721"/>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0" name="Freeform 722"/>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1" name="Freeform 723"/>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2" name="Freeform 724"/>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3" name="Freeform 725"/>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4" name="Freeform 726"/>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5" name="Freeform 727"/>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6" name="Freeform 728"/>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7" name="Freeform 729"/>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8" name="Freeform 730"/>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39" name="Freeform 731"/>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0" name="Freeform 732"/>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1" name="Freeform 733"/>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2" name="Freeform 734"/>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3" name="Freeform 735"/>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4" name="Freeform 736"/>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5" name="Freeform 737"/>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6" name="Freeform 738"/>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grpFill/>
            <a:ln w="9525"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7" name="Freeform 739"/>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8" name="Freeform 740"/>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49" name="Freeform 741"/>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0" name="Freeform 742"/>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1" name="Freeform 743"/>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2" name="Freeform 744"/>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3" name="Freeform 745"/>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4" name="Freeform 746"/>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5" name="Freeform 747"/>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6" name="Freeform 748"/>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7" name="Freeform 749"/>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8" name="Freeform 750"/>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59" name="Freeform 751"/>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0" name="Freeform 752"/>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1" name="Freeform 753"/>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2" name="Freeform 754"/>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3" name="Freeform 755"/>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4" name="Freeform 756"/>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5" name="Freeform 757"/>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6" name="Freeform 758"/>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7" name="Freeform 759"/>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8" name="Freeform 760"/>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69" name="Freeform 761"/>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0" name="Freeform 762"/>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1" name="Freeform 763"/>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2" name="Freeform 764"/>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3" name="Freeform 765"/>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4" name="Freeform 766"/>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5" name="Freeform 767"/>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6" name="Freeform 768"/>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7" name="Freeform 769"/>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8" name="Freeform 770"/>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79" name="Freeform 771"/>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0" name="Freeform 772"/>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1" name="Freeform 773"/>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2" name="Freeform 774"/>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3" name="Freeform 775"/>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4" name="Freeform 776"/>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5" name="Freeform 777"/>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6" name="Freeform 778"/>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7" name="Freeform 779"/>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8" name="Freeform 780"/>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89" name="Freeform 782"/>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0" name="Freeform 783"/>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1" name="Freeform 784"/>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2" name="Freeform 785"/>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3" name="Freeform 786"/>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4" name="Freeform 787"/>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5" name="Freeform 788"/>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6" name="Freeform 789"/>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7" name="Freeform 790"/>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8" name="Freeform 791"/>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699" name="Freeform 792"/>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0" name="Freeform 793"/>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1" name="Freeform 794"/>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2" name="Freeform 795"/>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3" name="Freeform 796"/>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sp>
          <p:nvSpPr>
            <p:cNvPr id="704" name="Freeform 797"/>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grpFill/>
            <a:ln w="4763" cap="flat">
              <a:solidFill>
                <a:sysClr val="window" lastClr="FFFFFF"/>
              </a:solidFill>
              <a:prstDash val="solid"/>
              <a:round/>
              <a:headEnd/>
              <a:tailEnd/>
            </a:ln>
          </p:spPr>
          <p:txBody>
            <a:bodyPr vert="horz" wrap="square" lIns="91440" tIns="45720" rIns="91440" bIns="45720" numCol="1" anchor="t" anchorCtr="0" compatLnSpc="1">
              <a:prstTxWarp prst="textNoShape">
                <a:avLst/>
              </a:prstTxWarp>
            </a:bodyPr>
            <a:lstStyle/>
            <a:p>
              <a:pPr defTabSz="1823753"/>
              <a:endParaRPr lang="fr-FR" sz="1900" kern="0">
                <a:solidFill>
                  <a:srgbClr val="91969B"/>
                </a:solidFill>
                <a:latin typeface="BNPP Sans Light" pitchFamily="50" charset="0"/>
              </a:endParaRPr>
            </a:p>
          </p:txBody>
        </p:sp>
      </p:grpSp>
      <p:grpSp>
        <p:nvGrpSpPr>
          <p:cNvPr id="710" name="Group 709"/>
          <p:cNvGrpSpPr/>
          <p:nvPr/>
        </p:nvGrpSpPr>
        <p:grpSpPr>
          <a:xfrm>
            <a:off x="4257584" y="1771631"/>
            <a:ext cx="3606982" cy="3330639"/>
            <a:chOff x="5342062" y="4938692"/>
            <a:chExt cx="1202818" cy="1110666"/>
          </a:xfrm>
        </p:grpSpPr>
        <p:sp>
          <p:nvSpPr>
            <p:cNvPr id="711" name="Freeform 710"/>
            <p:cNvSpPr/>
            <p:nvPr/>
          </p:nvSpPr>
          <p:spPr>
            <a:xfrm>
              <a:off x="5387306" y="4938692"/>
              <a:ext cx="1110376" cy="111066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endParaRPr lang="fr-FR" sz="1900" kern="0">
                <a:solidFill>
                  <a:srgbClr val="FFFFFF"/>
                </a:solidFill>
                <a:latin typeface="BNPP Sans Light" pitchFamily="50" charset="0"/>
                <a:cs typeface="Roboto Regular"/>
              </a:endParaRPr>
            </a:p>
          </p:txBody>
        </p:sp>
        <p:sp>
          <p:nvSpPr>
            <p:cNvPr id="712" name="TextBox 711"/>
            <p:cNvSpPr txBox="1"/>
            <p:nvPr/>
          </p:nvSpPr>
          <p:spPr>
            <a:xfrm>
              <a:off x="5342062" y="5059414"/>
              <a:ext cx="1202818" cy="872389"/>
            </a:xfrm>
            <a:prstGeom prst="rect">
              <a:avLst/>
            </a:prstGeom>
            <a:noFill/>
          </p:spPr>
          <p:txBody>
            <a:bodyPr wrap="square" lIns="0" tIns="0" rIns="0" bIns="0" rtlCol="0">
              <a:spAutoFit/>
            </a:bodyPr>
            <a:lstStyle/>
            <a:p>
              <a:pPr algn="ctr" defTabSz="1823753"/>
              <a:r>
                <a:rPr lang="fr-FR" sz="8800" b="1">
                  <a:solidFill>
                    <a:prstClr val="white"/>
                  </a:solidFill>
                  <a:latin typeface="BNPP Sans Extra Bold" panose="02000503020000020004" pitchFamily="50" charset="0"/>
                  <a:cs typeface="Roboto Regular"/>
                </a:rPr>
                <a:t>12</a:t>
              </a:r>
              <a:r>
                <a:rPr lang="fr-FR" sz="6600" b="1">
                  <a:solidFill>
                    <a:prstClr val="white"/>
                  </a:solidFill>
                  <a:latin typeface="BNPP Sans Extra Bold" panose="02000503020000020004" pitchFamily="50" charset="0"/>
                  <a:cs typeface="Roboto Regular"/>
                </a:rPr>
                <a:t> </a:t>
              </a:r>
              <a:r>
                <a:rPr lang="fr-FR" sz="5400" b="1">
                  <a:solidFill>
                    <a:prstClr val="white"/>
                  </a:solidFill>
                  <a:latin typeface="BNPP Sans Extra Bold" panose="02000503020000020004" pitchFamily="50" charset="0"/>
                  <a:cs typeface="Roboto Regular"/>
                </a:rPr>
                <a:t>millions</a:t>
              </a:r>
              <a:br>
                <a:rPr lang="fr-FR" sz="6600" b="1">
                  <a:solidFill>
                    <a:prstClr val="white"/>
                  </a:solidFill>
                  <a:latin typeface="BNPP Sans Extra Bold" panose="02000503020000020004" pitchFamily="50" charset="0"/>
                  <a:cs typeface="Roboto Regular"/>
                </a:rPr>
              </a:br>
              <a:r>
                <a:rPr lang="fr-FR" sz="2800" b="1">
                  <a:solidFill>
                    <a:prstClr val="white"/>
                  </a:solidFill>
                  <a:latin typeface="BNPP Sans Extra Bold" panose="02000503020000020004" pitchFamily="50" charset="0"/>
                  <a:cs typeface="Roboto Regular"/>
                </a:rPr>
                <a:t>d’utilisateurs</a:t>
              </a:r>
              <a:endParaRPr lang="fr-FR" sz="1400" b="1">
                <a:solidFill>
                  <a:prstClr val="white"/>
                </a:solidFill>
                <a:latin typeface="BNPP Sans Extra Bold" panose="02000503020000020004" pitchFamily="50" charset="0"/>
                <a:cs typeface="Roboto Regular"/>
              </a:endParaRPr>
            </a:p>
          </p:txBody>
        </p:sp>
      </p:grpSp>
      <p:sp>
        <p:nvSpPr>
          <p:cNvPr id="720" name="Freeform 710">
            <a:extLst>
              <a:ext uri="{FF2B5EF4-FFF2-40B4-BE49-F238E27FC236}">
                <a16:creationId xmlns:a16="http://schemas.microsoft.com/office/drawing/2014/main" id="{829708B0-DB29-413D-9E5B-BA119AC48A1D}"/>
              </a:ext>
            </a:extLst>
          </p:cNvPr>
          <p:cNvSpPr/>
          <p:nvPr/>
        </p:nvSpPr>
        <p:spPr>
          <a:xfrm>
            <a:off x="1753351" y="1087922"/>
            <a:ext cx="2079783" cy="2080326"/>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r>
              <a:rPr lang="fr-FR" sz="3600" kern="0">
                <a:solidFill>
                  <a:srgbClr val="FFFFFF"/>
                </a:solidFill>
                <a:latin typeface="BNPP Sans Condensed ExtraBold" panose="02000000000000000000" pitchFamily="50" charset="0"/>
                <a:cs typeface="Roboto Regular"/>
              </a:rPr>
              <a:t>Logiciel libre</a:t>
            </a:r>
          </a:p>
        </p:txBody>
      </p:sp>
      <p:sp>
        <p:nvSpPr>
          <p:cNvPr id="722" name="Freeform 710">
            <a:extLst>
              <a:ext uri="{FF2B5EF4-FFF2-40B4-BE49-F238E27FC236}">
                <a16:creationId xmlns:a16="http://schemas.microsoft.com/office/drawing/2014/main" id="{E723A719-B45C-43B3-B7C8-18D25F8119F3}"/>
              </a:ext>
            </a:extLst>
          </p:cNvPr>
          <p:cNvSpPr/>
          <p:nvPr/>
        </p:nvSpPr>
        <p:spPr>
          <a:xfrm>
            <a:off x="2522169" y="3667455"/>
            <a:ext cx="1517533" cy="151792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r>
              <a:rPr lang="fr-FR" sz="3600" kern="0">
                <a:solidFill>
                  <a:srgbClr val="FFFFFF"/>
                </a:solidFill>
                <a:latin typeface="BNPP Sans Condensed ExtraBold" panose="02000000000000000000" pitchFamily="50" charset="0"/>
                <a:cs typeface="Roboto Regular"/>
              </a:rPr>
              <a:t>Gratuit</a:t>
            </a:r>
          </a:p>
        </p:txBody>
      </p:sp>
      <p:sp>
        <p:nvSpPr>
          <p:cNvPr id="723" name="Freeform 710">
            <a:extLst>
              <a:ext uri="{FF2B5EF4-FFF2-40B4-BE49-F238E27FC236}">
                <a16:creationId xmlns:a16="http://schemas.microsoft.com/office/drawing/2014/main" id="{9A661CF8-2E58-4548-BE70-D0BE5D953EFA}"/>
              </a:ext>
            </a:extLst>
          </p:cNvPr>
          <p:cNvSpPr/>
          <p:nvPr/>
        </p:nvSpPr>
        <p:spPr>
          <a:xfrm>
            <a:off x="7651455" y="920077"/>
            <a:ext cx="2305958" cy="2306560"/>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r>
              <a:rPr lang="fr-FR" sz="3600" kern="0">
                <a:solidFill>
                  <a:srgbClr val="FFFFFF"/>
                </a:solidFill>
                <a:latin typeface="BNPP Sans Condensed ExtraBold" panose="02000000000000000000" pitchFamily="50" charset="0"/>
                <a:cs typeface="Roboto Regular"/>
              </a:rPr>
              <a:t>Plateformes </a:t>
            </a:r>
            <a:br>
              <a:rPr lang="fr-FR" sz="3600" kern="0">
                <a:solidFill>
                  <a:srgbClr val="FFFFFF"/>
                </a:solidFill>
                <a:latin typeface="BNPP Sans Condensed ExtraBold" panose="02000000000000000000" pitchFamily="50" charset="0"/>
                <a:cs typeface="Roboto Regular"/>
              </a:rPr>
            </a:br>
            <a:r>
              <a:rPr lang="fr-FR" sz="3600" kern="0">
                <a:solidFill>
                  <a:srgbClr val="FFFFFF"/>
                </a:solidFill>
                <a:latin typeface="BNPP Sans Condensed ExtraBold" panose="02000000000000000000" pitchFamily="50" charset="0"/>
                <a:cs typeface="Roboto Regular"/>
              </a:rPr>
              <a:t>collaboratives</a:t>
            </a:r>
          </a:p>
        </p:txBody>
      </p:sp>
      <p:sp>
        <p:nvSpPr>
          <p:cNvPr id="724" name="Freeform 710">
            <a:extLst>
              <a:ext uri="{FF2B5EF4-FFF2-40B4-BE49-F238E27FC236}">
                <a16:creationId xmlns:a16="http://schemas.microsoft.com/office/drawing/2014/main" id="{21505FDB-565E-4478-8D94-A4740DD535A0}"/>
              </a:ext>
            </a:extLst>
          </p:cNvPr>
          <p:cNvSpPr/>
          <p:nvPr/>
        </p:nvSpPr>
        <p:spPr>
          <a:xfrm>
            <a:off x="7533141" y="4315483"/>
            <a:ext cx="1517533" cy="1517929"/>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r>
              <a:rPr lang="fr-FR" sz="2800" kern="0">
                <a:solidFill>
                  <a:srgbClr val="FFFFFF"/>
                </a:solidFill>
                <a:latin typeface="BNPP Sans Condensed ExtraBold" panose="02000000000000000000" pitchFamily="50" charset="0"/>
                <a:cs typeface="Roboto Regular"/>
              </a:rPr>
              <a:t>Créé en</a:t>
            </a:r>
            <a:r>
              <a:rPr lang="fr-FR" sz="3600" kern="0">
                <a:solidFill>
                  <a:srgbClr val="FFFFFF"/>
                </a:solidFill>
                <a:latin typeface="BNPP Sans Condensed ExtraBold" panose="02000000000000000000" pitchFamily="50" charset="0"/>
                <a:cs typeface="Roboto Regular"/>
              </a:rPr>
              <a:t> </a:t>
            </a:r>
            <a:br>
              <a:rPr lang="fr-FR" sz="3600" kern="0">
                <a:solidFill>
                  <a:srgbClr val="FFFFFF"/>
                </a:solidFill>
                <a:latin typeface="BNPP Sans Condensed ExtraBold" panose="02000000000000000000" pitchFamily="50" charset="0"/>
                <a:cs typeface="Roboto Regular"/>
              </a:rPr>
            </a:br>
            <a:r>
              <a:rPr lang="fr-FR" sz="4800" kern="0">
                <a:solidFill>
                  <a:srgbClr val="FFFFFF"/>
                </a:solidFill>
                <a:latin typeface="BNPP Sans Condensed ExtraBold" panose="02000000000000000000" pitchFamily="50" charset="0"/>
                <a:cs typeface="Roboto Regular"/>
              </a:rPr>
              <a:t>2005</a:t>
            </a:r>
            <a:endParaRPr lang="fr-FR" sz="3600" kern="0">
              <a:solidFill>
                <a:srgbClr val="FFFFFF"/>
              </a:solidFill>
              <a:latin typeface="BNPP Sans Condensed ExtraBold" panose="02000000000000000000" pitchFamily="50" charset="0"/>
              <a:cs typeface="Roboto Regular"/>
            </a:endParaRPr>
          </a:p>
        </p:txBody>
      </p:sp>
      <p:sp>
        <p:nvSpPr>
          <p:cNvPr id="707" name="Freeform 710">
            <a:extLst>
              <a:ext uri="{FF2B5EF4-FFF2-40B4-BE49-F238E27FC236}">
                <a16:creationId xmlns:a16="http://schemas.microsoft.com/office/drawing/2014/main" id="{AED4FAC8-3342-4519-857D-02D35265CBEA}"/>
              </a:ext>
            </a:extLst>
          </p:cNvPr>
          <p:cNvSpPr/>
          <p:nvPr/>
        </p:nvSpPr>
        <p:spPr>
          <a:xfrm>
            <a:off x="9107336" y="3101389"/>
            <a:ext cx="1914299" cy="1914798"/>
          </a:xfrm>
          <a:custGeom>
            <a:avLst/>
            <a:gdLst>
              <a:gd name="connsiteX0" fmla="*/ 0 w 874484"/>
              <a:gd name="connsiteY0" fmla="*/ 437242 h 874484"/>
              <a:gd name="connsiteX1" fmla="*/ 437242 w 874484"/>
              <a:gd name="connsiteY1" fmla="*/ 0 h 874484"/>
              <a:gd name="connsiteX2" fmla="*/ 874484 w 874484"/>
              <a:gd name="connsiteY2" fmla="*/ 437242 h 874484"/>
              <a:gd name="connsiteX3" fmla="*/ 437242 w 874484"/>
              <a:gd name="connsiteY3" fmla="*/ 874484 h 874484"/>
              <a:gd name="connsiteX4" fmla="*/ 0 w 874484"/>
              <a:gd name="connsiteY4" fmla="*/ 437242 h 874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484" h="874484">
                <a:moveTo>
                  <a:pt x="0" y="437242"/>
                </a:moveTo>
                <a:cubicBezTo>
                  <a:pt x="0" y="195760"/>
                  <a:pt x="195760" y="0"/>
                  <a:pt x="437242" y="0"/>
                </a:cubicBezTo>
                <a:cubicBezTo>
                  <a:pt x="678724" y="0"/>
                  <a:pt x="874484" y="195760"/>
                  <a:pt x="874484" y="437242"/>
                </a:cubicBezTo>
                <a:cubicBezTo>
                  <a:pt x="874484" y="678724"/>
                  <a:pt x="678724" y="874484"/>
                  <a:pt x="437242" y="874484"/>
                </a:cubicBezTo>
                <a:cubicBezTo>
                  <a:pt x="195760" y="874484"/>
                  <a:pt x="0" y="678724"/>
                  <a:pt x="0" y="437242"/>
                </a:cubicBezTo>
                <a:close/>
              </a:path>
            </a:pathLst>
          </a:custGeom>
          <a:solidFill>
            <a:schemeClr val="tx2">
              <a:alpha val="76000"/>
            </a:schemeClr>
          </a:solidFill>
          <a:ln w="12700" cap="flat" cmpd="sng" algn="ctr">
            <a:noFill/>
            <a:prstDash val="solid"/>
            <a:miter lim="800000"/>
          </a:ln>
          <a:effectLst/>
        </p:spPr>
        <p:txBody>
          <a:bodyPr spcFirstLastPara="0" vert="horz" wrap="none" lIns="150771" tIns="150771" rIns="150771" bIns="150771" numCol="1" spcCol="1270" anchor="ctr" anchorCtr="0">
            <a:noAutofit/>
          </a:bodyPr>
          <a:lstStyle/>
          <a:p>
            <a:pPr algn="ctr" defTabSz="2127767">
              <a:lnSpc>
                <a:spcPct val="90000"/>
              </a:lnSpc>
              <a:spcBef>
                <a:spcPct val="0"/>
              </a:spcBef>
            </a:pPr>
            <a:r>
              <a:rPr lang="fr-FR" sz="3600" kern="0" dirty="0">
                <a:solidFill>
                  <a:srgbClr val="FFFFFF"/>
                </a:solidFill>
                <a:latin typeface="BNPP Sans Condensed ExtraBold" panose="02000000000000000000" pitchFamily="50" charset="0"/>
                <a:cs typeface="Roboto Regular"/>
              </a:rPr>
              <a:t>BNP PARIBAS</a:t>
            </a:r>
          </a:p>
        </p:txBody>
      </p:sp>
    </p:spTree>
    <p:extLst>
      <p:ext uri="{BB962C8B-B14F-4D97-AF65-F5344CB8AC3E}">
        <p14:creationId xmlns:p14="http://schemas.microsoft.com/office/powerpoint/2010/main" val="468222143"/>
      </p:ext>
    </p:extLst>
  </p:cSld>
  <p:clrMapOvr>
    <a:masterClrMapping/>
  </p:clrMapOvr>
  <p:transition spd="slow">
    <p:push dir="u"/>
  </p:transition>
</p:sld>
</file>

<file path=ppt/theme/theme1.xml><?xml version="1.0" encoding="utf-8"?>
<a:theme xmlns:a="http://schemas.openxmlformats.org/drawingml/2006/main" name="1_BNPP-ENG-16-9">
  <a:themeElements>
    <a:clrScheme name="Custom 11">
      <a:dk1>
        <a:srgbClr val="000000"/>
      </a:dk1>
      <a:lt1>
        <a:srgbClr val="FFFFFF"/>
      </a:lt1>
      <a:dk2>
        <a:srgbClr val="00915A"/>
      </a:dk2>
      <a:lt2>
        <a:srgbClr val="78848A"/>
      </a:lt2>
      <a:accent1>
        <a:srgbClr val="00AB8E"/>
      </a:accent1>
      <a:accent2>
        <a:srgbClr val="00685E"/>
      </a:accent2>
      <a:accent3>
        <a:srgbClr val="A3C439"/>
      </a:accent3>
      <a:accent4>
        <a:srgbClr val="52CDC5"/>
      </a:accent4>
      <a:accent5>
        <a:srgbClr val="EF7B5B"/>
      </a:accent5>
      <a:accent6>
        <a:srgbClr val="56B4C0"/>
      </a:accent6>
      <a:hlink>
        <a:srgbClr val="00915A"/>
      </a:hlink>
      <a:folHlink>
        <a:srgbClr val="BA3075"/>
      </a:folHlink>
    </a:clrScheme>
    <a:fontScheme name="Custom 2">
      <a:majorFont>
        <a:latin typeface="BNPP Sans Condensed"/>
        <a:ea typeface=""/>
        <a:cs typeface=""/>
      </a:majorFont>
      <a:minorFont>
        <a:latin typeface="BNPP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rmAutofit/>
      </a:bodyPr>
      <a:lstStyle>
        <a:defPPr defTabSz="1085415">
          <a:defRPr sz="6600" dirty="0" smtClean="0">
            <a:solidFill>
              <a:srgbClr val="FFFFFF"/>
            </a:solidFill>
            <a:latin typeface="BNPP Sans Condensed ExtraBold" pitchFamily="50" charset="0"/>
            <a:cs typeface="Arial"/>
          </a:defRPr>
        </a:defPPr>
      </a:lstStyle>
    </a:txDef>
  </a:objectDefaults>
  <a:extraClrSchemeLst/>
</a:theme>
</file>

<file path=ppt/theme/theme2.xml><?xml version="1.0" encoding="utf-8"?>
<a:theme xmlns:a="http://schemas.openxmlformats.org/drawingml/2006/main" name="2_BNPP-ENG-16-9">
  <a:themeElements>
    <a:clrScheme name="Custom 11">
      <a:dk1>
        <a:srgbClr val="000000"/>
      </a:dk1>
      <a:lt1>
        <a:srgbClr val="FFFFFF"/>
      </a:lt1>
      <a:dk2>
        <a:srgbClr val="00915A"/>
      </a:dk2>
      <a:lt2>
        <a:srgbClr val="78848A"/>
      </a:lt2>
      <a:accent1>
        <a:srgbClr val="00AB8E"/>
      </a:accent1>
      <a:accent2>
        <a:srgbClr val="00685E"/>
      </a:accent2>
      <a:accent3>
        <a:srgbClr val="A3C439"/>
      </a:accent3>
      <a:accent4>
        <a:srgbClr val="52CDC5"/>
      </a:accent4>
      <a:accent5>
        <a:srgbClr val="EF7B5B"/>
      </a:accent5>
      <a:accent6>
        <a:srgbClr val="56B4C0"/>
      </a:accent6>
      <a:hlink>
        <a:srgbClr val="00915A"/>
      </a:hlink>
      <a:folHlink>
        <a:srgbClr val="BA3075"/>
      </a:folHlink>
    </a:clrScheme>
    <a:fontScheme name="Custom 2">
      <a:majorFont>
        <a:latin typeface="BNPP Sans Condensed"/>
        <a:ea typeface=""/>
        <a:cs typeface=""/>
      </a:majorFont>
      <a:minorFont>
        <a:latin typeface="BNPP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ormAutofit/>
      </a:bodyPr>
      <a:lstStyle>
        <a:defPPr defTabSz="1085415">
          <a:defRPr sz="6600" dirty="0" smtClean="0">
            <a:solidFill>
              <a:srgbClr val="FFFFFF"/>
            </a:solidFill>
            <a:latin typeface="BNPP Sans Condensed ExtraBold" pitchFamily="50" charset="0"/>
            <a:cs typeface="Arial"/>
          </a:defRPr>
        </a:defPPr>
      </a:lstStyle>
    </a:txDef>
  </a:objectDefaults>
  <a:extraClrSchemeLst/>
</a:theme>
</file>

<file path=ppt/theme/theme3.xml><?xml version="1.0" encoding="utf-8"?>
<a:theme xmlns:a="http://schemas.openxmlformats.org/drawingml/2006/main" name="160105-ITG-charte-169-FR">
  <a:themeElements>
    <a:clrScheme name="151222_ITG">
      <a:dk1>
        <a:srgbClr val="646567"/>
      </a:dk1>
      <a:lt1>
        <a:srgbClr val="FFFFFF"/>
      </a:lt1>
      <a:dk2>
        <a:srgbClr val="00925B"/>
      </a:dk2>
      <a:lt2>
        <a:srgbClr val="00B1B7"/>
      </a:lt2>
      <a:accent1>
        <a:srgbClr val="4FAF6C"/>
      </a:accent1>
      <a:accent2>
        <a:srgbClr val="1B9195"/>
      </a:accent2>
      <a:accent3>
        <a:srgbClr val="97BF0D"/>
      </a:accent3>
      <a:accent4>
        <a:srgbClr val="82368C"/>
      </a:accent4>
      <a:accent5>
        <a:srgbClr val="EE7203"/>
      </a:accent5>
      <a:accent6>
        <a:srgbClr val="1D71B8"/>
      </a:accent6>
      <a:hlink>
        <a:srgbClr val="E8527C"/>
      </a:hlink>
      <a:folHlink>
        <a:srgbClr val="D4D700"/>
      </a:folHlink>
    </a:clrScheme>
    <a:fontScheme name="BNPP">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3175">
          <a:noFill/>
        </a:ln>
      </a:spPr>
      <a:bodyPr rot="0" spcFirstLastPara="0" vertOverflow="overflow" horzOverflow="overflow" vert="horz" wrap="square" lIns="91440" tIns="90000" rIns="91440" bIns="90000" numCol="1" spcCol="0" rtlCol="0" fromWordArt="0" anchor="ctr" anchorCtr="0" forceAA="0" compatLnSpc="1">
        <a:prstTxWarp prst="textNoShape">
          <a:avLst/>
        </a:prstTxWarp>
        <a:noAutofit/>
      </a:bodyPr>
      <a:lstStyle>
        <a:defPPr algn="ctr">
          <a:defRPr sz="14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defRPr sz="1400" dirty="0" smtClean="0">
            <a:solidFill>
              <a:schemeClr val="accent4"/>
            </a:solidFill>
          </a:defRPr>
        </a:defPPr>
      </a:lstStyle>
    </a:txDef>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B523D4F88945438090F523E49003BF" ma:contentTypeVersion="1" ma:contentTypeDescription="Crée un document." ma:contentTypeScope="" ma:versionID="9d753082163452bcd44bbbc479a69db7">
  <xsd:schema xmlns:xsd="http://www.w3.org/2001/XMLSchema" xmlns:xs="http://www.w3.org/2001/XMLSchema" xmlns:p="http://schemas.microsoft.com/office/2006/metadata/properties" xmlns:ns2="35c5c33b-981a-446f-bcf0-c1ac5e01398f" targetNamespace="http://schemas.microsoft.com/office/2006/metadata/properties" ma:root="true" ma:fieldsID="c279b7078b68e10485db7a3300786436" ns2:_="">
    <xsd:import namespace="35c5c33b-981a-446f-bcf0-c1ac5e0139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c5c33b-981a-446f-bcf0-c1ac5e01398f"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268A5FD-2C8F-4EDA-9DB4-654912A3F699}"/>
</file>

<file path=customXml/itemProps2.xml><?xml version="1.0" encoding="utf-8"?>
<ds:datastoreItem xmlns:ds="http://schemas.openxmlformats.org/officeDocument/2006/customXml" ds:itemID="{65A48491-C31F-4ABA-AB37-56F7E8AF49CC}"/>
</file>

<file path=customXml/itemProps3.xml><?xml version="1.0" encoding="utf-8"?>
<ds:datastoreItem xmlns:ds="http://schemas.openxmlformats.org/officeDocument/2006/customXml" ds:itemID="{CE8AF071-F4BA-4128-9E90-156E9A69D6C6}"/>
</file>

<file path=docProps/app.xml><?xml version="1.0" encoding="utf-8"?>
<Properties xmlns="http://schemas.openxmlformats.org/officeDocument/2006/extended-properties" xmlns:vt="http://schemas.openxmlformats.org/officeDocument/2006/docPropsVTypes">
  <Template/>
  <TotalTime>32608</TotalTime>
  <Words>4287</Words>
  <Application>Microsoft Office PowerPoint</Application>
  <PresentationFormat>Personnalisé</PresentationFormat>
  <Paragraphs>805</Paragraphs>
  <Slides>54</Slides>
  <Notes>52</Notes>
  <HiddenSlides>1</HiddenSlides>
  <MMClips>0</MMClips>
  <ScaleCrop>false</ScaleCrop>
  <HeadingPairs>
    <vt:vector size="6" baseType="variant">
      <vt:variant>
        <vt:lpstr>Polices utilisées</vt:lpstr>
      </vt:variant>
      <vt:variant>
        <vt:i4>26</vt:i4>
      </vt:variant>
      <vt:variant>
        <vt:lpstr>Thème</vt:lpstr>
      </vt:variant>
      <vt:variant>
        <vt:i4>3</vt:i4>
      </vt:variant>
      <vt:variant>
        <vt:lpstr>Titres des diapositives</vt:lpstr>
      </vt:variant>
      <vt:variant>
        <vt:i4>54</vt:i4>
      </vt:variant>
    </vt:vector>
  </HeadingPairs>
  <TitlesOfParts>
    <vt:vector size="83" baseType="lpstr">
      <vt:lpstr>MS PGothic</vt:lpstr>
      <vt:lpstr>Arial</vt:lpstr>
      <vt:lpstr>Arial Narrow</vt:lpstr>
      <vt:lpstr>BNPP Sans</vt:lpstr>
      <vt:lpstr>BNPP Sans Condensed</vt:lpstr>
      <vt:lpstr>BNPP Sans Condensed ExtraBold</vt:lpstr>
      <vt:lpstr>BNPP Sans Condensed Light</vt:lpstr>
      <vt:lpstr>BNPP Sans Extra Bold</vt:lpstr>
      <vt:lpstr>BNPP Sans Light</vt:lpstr>
      <vt:lpstr>BNPP Square ExtraBold</vt:lpstr>
      <vt:lpstr>BNPPSans</vt:lpstr>
      <vt:lpstr>BNPPSans-Bold</vt:lpstr>
      <vt:lpstr>BNPPSansCondensed</vt:lpstr>
      <vt:lpstr>BNPPSansCondensed-Bold</vt:lpstr>
      <vt:lpstr>BNPPSans-Light</vt:lpstr>
      <vt:lpstr>Calibri</vt:lpstr>
      <vt:lpstr>Consolas</vt:lpstr>
      <vt:lpstr>Courier New</vt:lpstr>
      <vt:lpstr>Lucida Grande</vt:lpstr>
      <vt:lpstr>Open Sans</vt:lpstr>
      <vt:lpstr>Open Sans Light</vt:lpstr>
      <vt:lpstr>Roboto Black</vt:lpstr>
      <vt:lpstr>Roboto Light</vt:lpstr>
      <vt:lpstr>Roboto Regular</vt:lpstr>
      <vt:lpstr>Wingdings</vt:lpstr>
      <vt:lpstr>Wingdings 3</vt:lpstr>
      <vt:lpstr>1_BNPP-ENG-16-9</vt:lpstr>
      <vt:lpstr>2_BNPP-ENG-16-9</vt:lpstr>
      <vt:lpstr>160105-ITG-charte-169-FR</vt:lpstr>
      <vt:lpstr>Gérer son code source  avec Git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BNP Paribas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Prescillia CHANTEUR</dc:creator>
  <cp:lastModifiedBy>Romain 1 NOEL</cp:lastModifiedBy>
  <cp:revision>256</cp:revision>
  <cp:lastPrinted>2015-02-25T12:09:14Z</cp:lastPrinted>
  <dcterms:created xsi:type="dcterms:W3CDTF">2016-04-27T13:12:54Z</dcterms:created>
  <dcterms:modified xsi:type="dcterms:W3CDTF">2020-03-05T17:32:32Z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MSIP_Label_8ffbc0b8-e97b-47d1-beac-cb0955d66f3b_Enabled">
    <vt:lpwstr>True</vt:lpwstr>
  </property>
  <property fmtid="{D5CDD505-2E9C-101B-9397-08002B2CF9AE}" pid="4" name="MSIP_Label_8ffbc0b8-e97b-47d1-beac-cb0955d66f3b_SiteId">
    <vt:lpwstr>614f9c25-bffa-42c7-86d8-964101f55fa2</vt:lpwstr>
  </property>
  <property fmtid="{D5CDD505-2E9C-101B-9397-08002B2CF9AE}" pid="5" name="MSIP_Label_8ffbc0b8-e97b-47d1-beac-cb0955d66f3b_Owner">
    <vt:lpwstr>romain.d.noel@bnpparibas.com</vt:lpwstr>
  </property>
  <property fmtid="{D5CDD505-2E9C-101B-9397-08002B2CF9AE}" pid="6" name="MSIP_Label_8ffbc0b8-e97b-47d1-beac-cb0955d66f3b_SetDate">
    <vt:lpwstr>2020-02-05T17:17:16.9551737Z</vt:lpwstr>
  </property>
  <property fmtid="{D5CDD505-2E9C-101B-9397-08002B2CF9AE}" pid="7" name="MSIP_Label_8ffbc0b8-e97b-47d1-beac-cb0955d66f3b_Name">
    <vt:lpwstr>BNPP Internal</vt:lpwstr>
  </property>
  <property fmtid="{D5CDD505-2E9C-101B-9397-08002B2CF9AE}" pid="8" name="MSIP_Label_8ffbc0b8-e97b-47d1-beac-cb0955d66f3b_Application">
    <vt:lpwstr>Microsoft Azure Information Protection</vt:lpwstr>
  </property>
  <property fmtid="{D5CDD505-2E9C-101B-9397-08002B2CF9AE}" pid="9" name="MSIP_Label_8ffbc0b8-e97b-47d1-beac-cb0955d66f3b_ActionId">
    <vt:lpwstr>28141a53-fa4c-475a-82d0-ac51a9a7d443</vt:lpwstr>
  </property>
  <property fmtid="{D5CDD505-2E9C-101B-9397-08002B2CF9AE}" pid="10" name="MSIP_Label_8ffbc0b8-e97b-47d1-beac-cb0955d66f3b_Extended_MSFT_Method">
    <vt:lpwstr>Automatic</vt:lpwstr>
  </property>
  <property fmtid="{D5CDD505-2E9C-101B-9397-08002B2CF9AE}" pid="11" name="Sensitivity">
    <vt:lpwstr>BNPP Internal</vt:lpwstr>
  </property>
  <property fmtid="{D5CDD505-2E9C-101B-9397-08002B2CF9AE}" pid="12" name="ContentTypeId">
    <vt:lpwstr>0x01010034B523D4F88945438090F523E49003BF</vt:lpwstr>
  </property>
</Properties>
</file>